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91" r:id="rId4"/>
    <p:sldMasterId id="2147483804" r:id="rId5"/>
  </p:sldMasterIdLst>
  <p:notesMasterIdLst>
    <p:notesMasterId r:id="rId35"/>
  </p:notesMasterIdLst>
  <p:handoutMasterIdLst>
    <p:handoutMasterId r:id="rId36"/>
  </p:handoutMasterIdLst>
  <p:sldIdLst>
    <p:sldId id="456" r:id="rId6"/>
    <p:sldId id="559" r:id="rId7"/>
    <p:sldId id="478" r:id="rId8"/>
    <p:sldId id="569" r:id="rId9"/>
    <p:sldId id="504" r:id="rId10"/>
    <p:sldId id="570" r:id="rId11"/>
    <p:sldId id="508" r:id="rId12"/>
    <p:sldId id="494" r:id="rId13"/>
    <p:sldId id="605" r:id="rId14"/>
    <p:sldId id="625" r:id="rId15"/>
    <p:sldId id="509" r:id="rId16"/>
    <p:sldId id="581" r:id="rId17"/>
    <p:sldId id="538" r:id="rId18"/>
    <p:sldId id="447" r:id="rId19"/>
    <p:sldId id="627" r:id="rId20"/>
    <p:sldId id="584" r:id="rId21"/>
    <p:sldId id="614" r:id="rId22"/>
    <p:sldId id="616" r:id="rId23"/>
    <p:sldId id="621" r:id="rId24"/>
    <p:sldId id="618" r:id="rId25"/>
    <p:sldId id="517" r:id="rId26"/>
    <p:sldId id="544" r:id="rId27"/>
    <p:sldId id="624" r:id="rId28"/>
    <p:sldId id="554" r:id="rId29"/>
    <p:sldId id="591" r:id="rId30"/>
    <p:sldId id="623" r:id="rId31"/>
    <p:sldId id="521" r:id="rId32"/>
    <p:sldId id="519" r:id="rId33"/>
    <p:sldId id="454" r:id="rId34"/>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orient="horz" pos="4065" userDrawn="1">
          <p15:clr>
            <a:srgbClr val="A4A3A4"/>
          </p15:clr>
        </p15:guide>
        <p15:guide id="3" orient="horz" pos="981" userDrawn="1">
          <p15:clr>
            <a:srgbClr val="A4A3A4"/>
          </p15:clr>
        </p15:guide>
        <p15:guide id="4" pos="2880" userDrawn="1">
          <p15:clr>
            <a:srgbClr val="A4A3A4"/>
          </p15:clr>
        </p15:guide>
        <p15:guide id="5" pos="158" userDrawn="1">
          <p15:clr>
            <a:srgbClr val="A4A3A4"/>
          </p15:clr>
        </p15:guide>
        <p15:guide id="6" pos="5602" userDrawn="1">
          <p15:clr>
            <a:srgbClr val="A4A3A4"/>
          </p15:clr>
        </p15:guide>
        <p15:guide id="7" pos="4694" userDrawn="1">
          <p15:clr>
            <a:srgbClr val="A4A3A4"/>
          </p15:clr>
        </p15:guide>
        <p15:guide id="8" orient="horz" pos="2614" userDrawn="1">
          <p15:clr>
            <a:srgbClr val="A4A3A4"/>
          </p15:clr>
        </p15:guide>
        <p15:guide id="9" orient="horz" pos="1162" userDrawn="1">
          <p15:clr>
            <a:srgbClr val="A4A3A4"/>
          </p15:clr>
        </p15:guide>
        <p15:guide id="10" orient="horz" pos="1253" userDrawn="1">
          <p15:clr>
            <a:srgbClr val="A4A3A4"/>
          </p15:clr>
        </p15:guide>
      </p15:sldGuideLst>
    </p:ext>
    <p:ext uri="{2D200454-40CA-4A62-9FC3-DE9A4176ACB9}">
      <p15:notesGuideLst xmlns:p15="http://schemas.microsoft.com/office/powerpoint/2012/main">
        <p15:guide id="1" orient="horz" pos="2879" userDrawn="1">
          <p15:clr>
            <a:srgbClr val="A4A3A4"/>
          </p15:clr>
        </p15:guide>
        <p15:guide id="2" pos="2161" userDrawn="1">
          <p15:clr>
            <a:srgbClr val="A4A3A4"/>
          </p15:clr>
        </p15:guide>
        <p15:guide id="3" orient="horz" pos="3222" userDrawn="1">
          <p15:clr>
            <a:srgbClr val="A4A3A4"/>
          </p15:clr>
        </p15:guide>
        <p15:guide id="4" pos="2237" userDrawn="1">
          <p15:clr>
            <a:srgbClr val="A4A3A4"/>
          </p15:clr>
        </p15:guide>
        <p15:guide id="5" orient="horz" pos="2794" userDrawn="1">
          <p15:clr>
            <a:srgbClr val="A4A3A4"/>
          </p15:clr>
        </p15:guide>
        <p15:guide id="6" orient="horz" pos="3127" userDrawn="1">
          <p15:clr>
            <a:srgbClr val="A4A3A4"/>
          </p15:clr>
        </p15:guide>
        <p15:guide id="7" pos="2068" userDrawn="1">
          <p15:clr>
            <a:srgbClr val="A4A3A4"/>
          </p15:clr>
        </p15:guide>
        <p15:guide id="8" pos="2141" userDrawn="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76CB036A-E62A-E1E1-00B5-153237D177F7}" name="Kamogelo Molawa" initials="KM" userId="500d50134a1feb20" providerId="Windows Liv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Violet Moatshe" initials="VM"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58221"/>
    <a:srgbClr val="1E7A91"/>
    <a:srgbClr val="7F7F7F"/>
    <a:srgbClr val="0186A6"/>
    <a:srgbClr val="1A6675"/>
    <a:srgbClr val="216C7C"/>
    <a:srgbClr val="BFD8DE"/>
    <a:srgbClr val="F7941C"/>
    <a:srgbClr val="0286A5"/>
    <a:srgbClr val="F481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22052BF-2ED5-427B-AE42-6C6AD34D1483}" v="2" dt="2025-09-05T08:16:47.66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360" autoAdjust="0"/>
  </p:normalViewPr>
  <p:slideViewPr>
    <p:cSldViewPr snapToGrid="0">
      <p:cViewPr varScale="1">
        <p:scale>
          <a:sx n="59" d="100"/>
          <a:sy n="59" d="100"/>
        </p:scale>
        <p:origin x="1500" y="52"/>
      </p:cViewPr>
      <p:guideLst>
        <p:guide orient="horz" pos="4065"/>
        <p:guide orient="horz" pos="981"/>
        <p:guide pos="2880"/>
        <p:guide pos="158"/>
        <p:guide pos="5602"/>
        <p:guide pos="4694"/>
        <p:guide orient="horz" pos="2614"/>
        <p:guide orient="horz" pos="1162"/>
        <p:guide orient="horz" pos="1253"/>
      </p:guideLst>
    </p:cSldViewPr>
  </p:slideViewPr>
  <p:notesTextViewPr>
    <p:cViewPr>
      <p:scale>
        <a:sx n="1" d="1"/>
        <a:sy n="1" d="1"/>
      </p:scale>
      <p:origin x="0" y="0"/>
    </p:cViewPr>
  </p:notesTextViewPr>
  <p:notesViewPr>
    <p:cSldViewPr snapToGrid="0">
      <p:cViewPr>
        <p:scale>
          <a:sx n="1" d="2"/>
          <a:sy n="1" d="2"/>
        </p:scale>
        <p:origin x="0" y="0"/>
      </p:cViewPr>
      <p:guideLst>
        <p:guide orient="horz" pos="2879"/>
        <p:guide pos="2161"/>
        <p:guide orient="horz" pos="3222"/>
        <p:guide pos="2237"/>
        <p:guide orient="horz" pos="2794"/>
        <p:guide orient="horz" pos="3127"/>
        <p:guide pos="2068"/>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viewProps" Target="viewProps.xml"/><Relationship Id="rId21" Type="http://schemas.openxmlformats.org/officeDocument/2006/relationships/slide" Target="slides/slide16.xml"/><Relationship Id="rId34" Type="http://schemas.openxmlformats.org/officeDocument/2006/relationships/slide" Target="slides/slide29.xml"/><Relationship Id="rId42" Type="http://schemas.microsoft.com/office/2016/11/relationships/changesInfo" Target="changesInfos/changesInfo1.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commentAuthors" Target="commentAuthors.xml"/><Relationship Id="rId40"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handoutMaster" Target="handoutMasters/handout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notesMaster" Target="notesMasters/notesMaster1.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tlhabane Molamu" userId="6fc006bb-2754-4aff-831e-9ce94aa05abd" providerId="ADAL" clId="{B1B09010-FD88-40FE-995C-9D92932F47AA}"/>
    <pc:docChg chg="delSld modSld sldOrd">
      <pc:chgData name="Motlhabane Molamu" userId="6fc006bb-2754-4aff-831e-9ce94aa05abd" providerId="ADAL" clId="{B1B09010-FD88-40FE-995C-9D92932F47AA}" dt="2025-09-05T08:51:15.902" v="4"/>
      <pc:docMkLst>
        <pc:docMk/>
      </pc:docMkLst>
      <pc:sldChg chg="ord">
        <pc:chgData name="Motlhabane Molamu" userId="6fc006bb-2754-4aff-831e-9ce94aa05abd" providerId="ADAL" clId="{B1B09010-FD88-40FE-995C-9D92932F47AA}" dt="2025-09-05T08:51:15.902" v="4"/>
        <pc:sldMkLst>
          <pc:docMk/>
          <pc:sldMk cId="3808550790" sldId="624"/>
        </pc:sldMkLst>
      </pc:sldChg>
      <pc:sldChg chg="del">
        <pc:chgData name="Motlhabane Molamu" userId="6fc006bb-2754-4aff-831e-9ce94aa05abd" providerId="ADAL" clId="{B1B09010-FD88-40FE-995C-9D92932F47AA}" dt="2025-09-05T08:19:46.008" v="2" actId="2696"/>
        <pc:sldMkLst>
          <pc:docMk/>
          <pc:sldMk cId="3944050911" sldId="626"/>
        </pc:sldMkLst>
      </pc:sldChg>
      <pc:sldChg chg="modSp">
        <pc:chgData name="Motlhabane Molamu" userId="6fc006bb-2754-4aff-831e-9ce94aa05abd" providerId="ADAL" clId="{B1B09010-FD88-40FE-995C-9D92932F47AA}" dt="2025-09-05T08:16:47.660" v="1" actId="1076"/>
        <pc:sldMkLst>
          <pc:docMk/>
          <pc:sldMk cId="69049654" sldId="627"/>
        </pc:sldMkLst>
        <pc:spChg chg="mod">
          <ac:chgData name="Motlhabane Molamu" userId="6fc006bb-2754-4aff-831e-9ce94aa05abd" providerId="ADAL" clId="{B1B09010-FD88-40FE-995C-9D92932F47AA}" dt="2025-09-05T08:16:47.660" v="1" actId="1076"/>
          <ac:spMkLst>
            <pc:docMk/>
            <pc:sldMk cId="69049654" sldId="627"/>
            <ac:spMk id="395266"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ZA"/>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94E5AEE6-6814-4CF1-A619-2B7E390A283D}" type="datetimeFigureOut">
              <a:rPr lang="en-ZA" smtClean="0"/>
              <a:t>2025/09/05</a:t>
            </a:fld>
            <a:endParaRPr lang="en-ZA"/>
          </a:p>
        </p:txBody>
      </p:sp>
      <p:sp>
        <p:nvSpPr>
          <p:cNvPr id="4" name="Footer Placeholder 3"/>
          <p:cNvSpPr>
            <a:spLocks noGrp="1"/>
          </p:cNvSpPr>
          <p:nvPr>
            <p:ph type="ftr" sz="quarter" idx="2"/>
          </p:nvPr>
        </p:nvSpPr>
        <p:spPr>
          <a:xfrm>
            <a:off x="0" y="9429750"/>
            <a:ext cx="2946400" cy="496888"/>
          </a:xfrm>
          <a:prstGeom prst="rect">
            <a:avLst/>
          </a:prstGeom>
        </p:spPr>
        <p:txBody>
          <a:bodyPr vert="horz" lIns="91440" tIns="45720" rIns="91440" bIns="45720" rtlCol="0" anchor="b"/>
          <a:lstStyle>
            <a:lvl1pPr algn="l">
              <a:defRPr sz="1200"/>
            </a:lvl1pPr>
          </a:lstStyle>
          <a:p>
            <a:endParaRPr lang="en-ZA"/>
          </a:p>
        </p:txBody>
      </p:sp>
      <p:sp>
        <p:nvSpPr>
          <p:cNvPr id="5" name="Slide Number Placeholder 4"/>
          <p:cNvSpPr>
            <a:spLocks noGrp="1"/>
          </p:cNvSpPr>
          <p:nvPr>
            <p:ph type="sldNum" sz="quarter" idx="3"/>
          </p:nvPr>
        </p:nvSpPr>
        <p:spPr>
          <a:xfrm>
            <a:off x="3849688" y="9429750"/>
            <a:ext cx="2946400" cy="496888"/>
          </a:xfrm>
          <a:prstGeom prst="rect">
            <a:avLst/>
          </a:prstGeom>
        </p:spPr>
        <p:txBody>
          <a:bodyPr vert="horz" lIns="91440" tIns="45720" rIns="91440" bIns="45720" rtlCol="0" anchor="b"/>
          <a:lstStyle>
            <a:lvl1pPr algn="r">
              <a:defRPr sz="1200"/>
            </a:lvl1pPr>
          </a:lstStyle>
          <a:p>
            <a:fld id="{8BC502B9-1C7C-4F0E-A0B6-59482B6F8403}" type="slidenum">
              <a:rPr lang="en-ZA" smtClean="0"/>
              <a:t>‹#›</a:t>
            </a:fld>
            <a:endParaRPr lang="en-ZA"/>
          </a:p>
        </p:txBody>
      </p:sp>
    </p:spTree>
    <p:extLst>
      <p:ext uri="{BB962C8B-B14F-4D97-AF65-F5344CB8AC3E}">
        <p14:creationId xmlns:p14="http://schemas.microsoft.com/office/powerpoint/2010/main" val="219778137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1" y="1"/>
            <a:ext cx="2945659" cy="496332"/>
          </a:xfrm>
          <a:prstGeom prst="rect">
            <a:avLst/>
          </a:prstGeom>
        </p:spPr>
        <p:txBody>
          <a:bodyPr vert="horz" lIns="91433" tIns="45717" rIns="91433" bIns="45717" rtlCol="0"/>
          <a:lstStyle>
            <a:lvl1pPr algn="l">
              <a:defRPr sz="900">
                <a:latin typeface="Arial" pitchFamily="34" charset="0"/>
                <a:cs typeface="Arial" pitchFamily="34" charset="0"/>
              </a:defRPr>
            </a:lvl1pPr>
          </a:lstStyle>
          <a:p>
            <a:endParaRPr lang="en-ZA"/>
          </a:p>
        </p:txBody>
      </p:sp>
      <p:sp>
        <p:nvSpPr>
          <p:cNvPr id="3" name="Date Placeholder 2"/>
          <p:cNvSpPr>
            <a:spLocks noGrp="1"/>
          </p:cNvSpPr>
          <p:nvPr>
            <p:ph type="dt" idx="1"/>
          </p:nvPr>
        </p:nvSpPr>
        <p:spPr>
          <a:xfrm>
            <a:off x="3850445" y="1"/>
            <a:ext cx="2945659" cy="496332"/>
          </a:xfrm>
          <a:prstGeom prst="rect">
            <a:avLst/>
          </a:prstGeom>
        </p:spPr>
        <p:txBody>
          <a:bodyPr vert="horz" lIns="91433" tIns="45717" rIns="91433" bIns="45717" rtlCol="0"/>
          <a:lstStyle>
            <a:lvl1pPr algn="r">
              <a:defRPr sz="900">
                <a:latin typeface="Arial" pitchFamily="34" charset="0"/>
                <a:cs typeface="Arial" pitchFamily="34" charset="0"/>
              </a:defRPr>
            </a:lvl1pPr>
          </a:lstStyle>
          <a:p>
            <a:fld id="{69D4CEBE-4D5F-4759-8A48-82E18E59F330}" type="datetimeFigureOut">
              <a:rPr lang="en-ZA" smtClean="0"/>
              <a:pPr/>
              <a:t>2025/09/05</a:t>
            </a:fld>
            <a:endParaRPr lang="en-ZA"/>
          </a:p>
        </p:txBody>
      </p:sp>
      <p:sp>
        <p:nvSpPr>
          <p:cNvPr id="4" name="Slide Image Placeholder 3"/>
          <p:cNvSpPr>
            <a:spLocks noGrp="1" noRot="1" noChangeAspect="1"/>
          </p:cNvSpPr>
          <p:nvPr>
            <p:ph type="sldImg" idx="2"/>
          </p:nvPr>
        </p:nvSpPr>
        <p:spPr>
          <a:xfrm>
            <a:off x="1289050" y="585788"/>
            <a:ext cx="4219575" cy="3165475"/>
          </a:xfrm>
          <a:prstGeom prst="rect">
            <a:avLst/>
          </a:prstGeom>
          <a:noFill/>
          <a:ln w="12700">
            <a:solidFill>
              <a:prstClr val="black"/>
            </a:solidFill>
          </a:ln>
        </p:spPr>
        <p:txBody>
          <a:bodyPr vert="horz" lIns="91433" tIns="45717" rIns="91433" bIns="45717" rtlCol="0" anchor="ctr"/>
          <a:lstStyle/>
          <a:p>
            <a:endParaRPr lang="en-ZA"/>
          </a:p>
        </p:txBody>
      </p:sp>
      <p:sp>
        <p:nvSpPr>
          <p:cNvPr id="5" name="Notes Placeholder 4"/>
          <p:cNvSpPr>
            <a:spLocks noGrp="1"/>
          </p:cNvSpPr>
          <p:nvPr>
            <p:ph type="body" sz="quarter" idx="3"/>
          </p:nvPr>
        </p:nvSpPr>
        <p:spPr>
          <a:xfrm>
            <a:off x="186983" y="4025267"/>
            <a:ext cx="6423713" cy="5248699"/>
          </a:xfrm>
          <a:prstGeom prst="rect">
            <a:avLst/>
          </a:prstGeom>
        </p:spPr>
        <p:txBody>
          <a:bodyPr vert="horz" lIns="0" tIns="0" rIns="0" bIns="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6" name="Footer Placeholder 5"/>
          <p:cNvSpPr>
            <a:spLocks noGrp="1"/>
          </p:cNvSpPr>
          <p:nvPr>
            <p:ph type="ftr" sz="quarter" idx="4"/>
          </p:nvPr>
        </p:nvSpPr>
        <p:spPr>
          <a:xfrm>
            <a:off x="1" y="9428584"/>
            <a:ext cx="2945659" cy="496332"/>
          </a:xfrm>
          <a:prstGeom prst="rect">
            <a:avLst/>
          </a:prstGeom>
        </p:spPr>
        <p:txBody>
          <a:bodyPr vert="horz" lIns="91433" tIns="45717" rIns="91433" bIns="45717" rtlCol="0" anchor="b"/>
          <a:lstStyle>
            <a:lvl1pPr algn="l">
              <a:defRPr sz="900">
                <a:latin typeface="Arial" pitchFamily="34" charset="0"/>
                <a:cs typeface="Arial" pitchFamily="34" charset="0"/>
              </a:defRPr>
            </a:lvl1pPr>
          </a:lstStyle>
          <a:p>
            <a:endParaRPr lang="en-ZA"/>
          </a:p>
        </p:txBody>
      </p:sp>
      <p:sp>
        <p:nvSpPr>
          <p:cNvPr id="7" name="Slide Number Placeholder 6"/>
          <p:cNvSpPr>
            <a:spLocks noGrp="1"/>
          </p:cNvSpPr>
          <p:nvPr>
            <p:ph type="sldNum" sz="quarter" idx="5"/>
          </p:nvPr>
        </p:nvSpPr>
        <p:spPr>
          <a:xfrm>
            <a:off x="3850445" y="9428584"/>
            <a:ext cx="2945659" cy="496332"/>
          </a:xfrm>
          <a:prstGeom prst="rect">
            <a:avLst/>
          </a:prstGeom>
        </p:spPr>
        <p:txBody>
          <a:bodyPr vert="horz" lIns="91433" tIns="45717" rIns="91433" bIns="45717" rtlCol="0" anchor="b"/>
          <a:lstStyle>
            <a:lvl1pPr algn="r">
              <a:defRPr sz="900">
                <a:latin typeface="Arial" pitchFamily="34" charset="0"/>
                <a:cs typeface="Arial" pitchFamily="34" charset="0"/>
              </a:defRPr>
            </a:lvl1pPr>
          </a:lstStyle>
          <a:p>
            <a:fld id="{9D21D27B-F32E-4CDC-BF99-CE8020B4985A}" type="slidenum">
              <a:rPr lang="en-ZA" smtClean="0"/>
              <a:pPr/>
              <a:t>‹#›</a:t>
            </a:fld>
            <a:endParaRPr lang="en-ZA"/>
          </a:p>
        </p:txBody>
      </p:sp>
    </p:spTree>
    <p:extLst>
      <p:ext uri="{BB962C8B-B14F-4D97-AF65-F5344CB8AC3E}">
        <p14:creationId xmlns:p14="http://schemas.microsoft.com/office/powerpoint/2010/main" val="3706610943"/>
      </p:ext>
    </p:extLst>
  </p:cSld>
  <p:clrMap bg1="lt1" tx1="dk1" bg2="lt2" tx2="dk2" accent1="accent1" accent2="accent2" accent3="accent3" accent4="accent4" accent5="accent5" accent6="accent6" hlink="hlink" folHlink="folHlink"/>
  <p:notesStyle>
    <a:lvl1pPr marL="0" algn="l" defTabSz="914400" rtl="0" eaLnBrk="1" latinLnBrk="0" hangingPunct="1">
      <a:lnSpc>
        <a:spcPct val="110000"/>
      </a:lnSpc>
      <a:spcBef>
        <a:spcPts val="100"/>
      </a:spcBef>
      <a:spcAft>
        <a:spcPts val="200"/>
      </a:spcAft>
      <a:defRPr sz="1000" kern="1200">
        <a:solidFill>
          <a:schemeClr val="tx1"/>
        </a:solidFill>
        <a:latin typeface="Arial" pitchFamily="34" charset="0"/>
        <a:ea typeface="+mn-ea"/>
        <a:cs typeface="Arial" pitchFamily="34" charset="0"/>
      </a:defRPr>
    </a:lvl1pPr>
    <a:lvl2pPr marL="177800" indent="-112713" algn="l" defTabSz="914400" rtl="0" eaLnBrk="1" latinLnBrk="0" hangingPunct="1">
      <a:lnSpc>
        <a:spcPct val="110000"/>
      </a:lnSpc>
      <a:spcBef>
        <a:spcPts val="100"/>
      </a:spcBef>
      <a:spcAft>
        <a:spcPts val="200"/>
      </a:spcAft>
      <a:buFont typeface="Arial" pitchFamily="34" charset="0"/>
      <a:buChar char="•"/>
      <a:defRPr sz="1000" kern="1200">
        <a:solidFill>
          <a:schemeClr val="tx1"/>
        </a:solidFill>
        <a:latin typeface="Arial" pitchFamily="34" charset="0"/>
        <a:ea typeface="+mn-ea"/>
        <a:cs typeface="Arial" pitchFamily="34" charset="0"/>
      </a:defRPr>
    </a:lvl2pPr>
    <a:lvl3pPr marL="355600" indent="-88900" algn="l" defTabSz="914400" rtl="0" eaLnBrk="1" latinLnBrk="0" hangingPunct="1">
      <a:lnSpc>
        <a:spcPct val="110000"/>
      </a:lnSpc>
      <a:spcBef>
        <a:spcPts val="100"/>
      </a:spcBef>
      <a:spcAft>
        <a:spcPts val="200"/>
      </a:spcAft>
      <a:buFont typeface="Arial" pitchFamily="34" charset="0"/>
      <a:buChar char="›"/>
      <a:defRPr sz="1000" kern="1200">
        <a:solidFill>
          <a:schemeClr val="tx1"/>
        </a:solidFill>
        <a:latin typeface="Arial" pitchFamily="34" charset="0"/>
        <a:ea typeface="+mn-ea"/>
        <a:cs typeface="Arial" pitchFamily="34" charset="0"/>
      </a:defRPr>
    </a:lvl3pPr>
    <a:lvl4pPr marL="628650" indent="-88900" algn="l" defTabSz="914400" rtl="0" eaLnBrk="1" latinLnBrk="0" hangingPunct="1">
      <a:lnSpc>
        <a:spcPct val="110000"/>
      </a:lnSpc>
      <a:spcBef>
        <a:spcPts val="100"/>
      </a:spcBef>
      <a:spcAft>
        <a:spcPts val="200"/>
      </a:spcAft>
      <a:buFont typeface="Arial" pitchFamily="34" charset="0"/>
      <a:buChar char="-"/>
      <a:defRPr sz="1000" kern="1200">
        <a:solidFill>
          <a:schemeClr val="tx1"/>
        </a:solidFill>
        <a:latin typeface="Arial" pitchFamily="34" charset="0"/>
        <a:ea typeface="+mn-ea"/>
        <a:cs typeface="Arial" pitchFamily="34" charset="0"/>
      </a:defRPr>
    </a:lvl4pPr>
    <a:lvl5pPr marL="896938" indent="-117475" algn="l" defTabSz="914400" rtl="0" eaLnBrk="1" latinLnBrk="0" hangingPunct="1">
      <a:lnSpc>
        <a:spcPct val="110000"/>
      </a:lnSpc>
      <a:spcBef>
        <a:spcPts val="100"/>
      </a:spcBef>
      <a:spcAft>
        <a:spcPts val="200"/>
      </a:spcAft>
      <a:buFont typeface="Arial" pitchFamily="34" charset="0"/>
      <a:buChar char="»"/>
      <a:defRPr sz="10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1</a:t>
            </a:fld>
            <a:endParaRPr lang="en-ZA"/>
          </a:p>
        </p:txBody>
      </p:sp>
    </p:spTree>
    <p:extLst>
      <p:ext uri="{BB962C8B-B14F-4D97-AF65-F5344CB8AC3E}">
        <p14:creationId xmlns:p14="http://schemas.microsoft.com/office/powerpoint/2010/main" val="5867041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A9C3F7-4C49-2F5B-2DA9-84B5E53CD8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A1BD0F-29D1-F482-8981-8170A9AADB6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DF8EC14-03DA-347B-8CDB-B76A8B3FC784}"/>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CD410FD0-CD1C-9974-C350-C1FA2271916E}"/>
              </a:ext>
            </a:extLst>
          </p:cNvPr>
          <p:cNvSpPr>
            <a:spLocks noGrp="1"/>
          </p:cNvSpPr>
          <p:nvPr>
            <p:ph type="sldNum" sz="quarter" idx="10"/>
          </p:nvPr>
        </p:nvSpPr>
        <p:spPr/>
        <p:txBody>
          <a:bodyPr/>
          <a:lstStyle/>
          <a:p>
            <a:fld id="{9D21D27B-F32E-4CDC-BF99-CE8020B4985A}" type="slidenum">
              <a:rPr lang="en-ZA" smtClean="0"/>
              <a:pPr/>
              <a:t>26</a:t>
            </a:fld>
            <a:endParaRPr lang="en-ZA"/>
          </a:p>
        </p:txBody>
      </p:sp>
    </p:spTree>
    <p:extLst>
      <p:ext uri="{BB962C8B-B14F-4D97-AF65-F5344CB8AC3E}">
        <p14:creationId xmlns:p14="http://schemas.microsoft.com/office/powerpoint/2010/main" val="22870186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28</a:t>
            </a:fld>
            <a:endParaRPr lang="en-ZA"/>
          </a:p>
        </p:txBody>
      </p:sp>
    </p:spTree>
    <p:extLst>
      <p:ext uri="{BB962C8B-B14F-4D97-AF65-F5344CB8AC3E}">
        <p14:creationId xmlns:p14="http://schemas.microsoft.com/office/powerpoint/2010/main" val="3867122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29</a:t>
            </a:fld>
            <a:endParaRPr lang="en-ZA"/>
          </a:p>
        </p:txBody>
      </p:sp>
    </p:spTree>
    <p:extLst>
      <p:ext uri="{BB962C8B-B14F-4D97-AF65-F5344CB8AC3E}">
        <p14:creationId xmlns:p14="http://schemas.microsoft.com/office/powerpoint/2010/main" val="1586931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s</a:t>
            </a:r>
          </a:p>
        </p:txBody>
      </p:sp>
      <p:sp>
        <p:nvSpPr>
          <p:cNvPr id="4" name="Slide Number Placeholder 3"/>
          <p:cNvSpPr>
            <a:spLocks noGrp="1"/>
          </p:cNvSpPr>
          <p:nvPr>
            <p:ph type="sldNum" sz="quarter" idx="5"/>
          </p:nvPr>
        </p:nvSpPr>
        <p:spPr/>
        <p:txBody>
          <a:bodyPr/>
          <a:lstStyle/>
          <a:p>
            <a:fld id="{9D21D27B-F32E-4CDC-BF99-CE8020B4985A}" type="slidenum">
              <a:rPr lang="en-ZA" smtClean="0"/>
              <a:pPr/>
              <a:t>2</a:t>
            </a:fld>
            <a:endParaRPr lang="en-ZA"/>
          </a:p>
        </p:txBody>
      </p:sp>
    </p:spTree>
    <p:extLst>
      <p:ext uri="{BB962C8B-B14F-4D97-AF65-F5344CB8AC3E}">
        <p14:creationId xmlns:p14="http://schemas.microsoft.com/office/powerpoint/2010/main" val="360548358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3</a:t>
            </a:fld>
            <a:endParaRPr lang="en-ZA"/>
          </a:p>
        </p:txBody>
      </p:sp>
    </p:spTree>
    <p:extLst>
      <p:ext uri="{BB962C8B-B14F-4D97-AF65-F5344CB8AC3E}">
        <p14:creationId xmlns:p14="http://schemas.microsoft.com/office/powerpoint/2010/main" val="730949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5</a:t>
            </a:fld>
            <a:endParaRPr lang="en-ZA"/>
          </a:p>
        </p:txBody>
      </p:sp>
    </p:spTree>
    <p:extLst>
      <p:ext uri="{BB962C8B-B14F-4D97-AF65-F5344CB8AC3E}">
        <p14:creationId xmlns:p14="http://schemas.microsoft.com/office/powerpoint/2010/main" val="418177852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7</a:t>
            </a:fld>
            <a:endParaRPr lang="en-ZA"/>
          </a:p>
        </p:txBody>
      </p:sp>
    </p:spTree>
    <p:extLst>
      <p:ext uri="{BB962C8B-B14F-4D97-AF65-F5344CB8AC3E}">
        <p14:creationId xmlns:p14="http://schemas.microsoft.com/office/powerpoint/2010/main" val="5450420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D21D27B-F32E-4CDC-BF99-CE8020B4985A}" type="slidenum">
              <a:rPr lang="en-ZA" smtClean="0"/>
              <a:pPr/>
              <a:t>21</a:t>
            </a:fld>
            <a:endParaRPr lang="en-ZA"/>
          </a:p>
        </p:txBody>
      </p:sp>
    </p:spTree>
    <p:extLst>
      <p:ext uri="{BB962C8B-B14F-4D97-AF65-F5344CB8AC3E}">
        <p14:creationId xmlns:p14="http://schemas.microsoft.com/office/powerpoint/2010/main" val="269319542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21D27B-F32E-4CDC-BF99-CE8020B4985A}" type="slidenum">
              <a:rPr lang="en-ZA" smtClean="0"/>
              <a:pPr/>
              <a:t>22</a:t>
            </a:fld>
            <a:endParaRPr lang="en-ZA"/>
          </a:p>
        </p:txBody>
      </p:sp>
    </p:spTree>
    <p:extLst>
      <p:ext uri="{BB962C8B-B14F-4D97-AF65-F5344CB8AC3E}">
        <p14:creationId xmlns:p14="http://schemas.microsoft.com/office/powerpoint/2010/main" val="2503362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D21D27B-F32E-4CDC-BF99-CE8020B4985A}" type="slidenum">
              <a:rPr lang="en-ZA" smtClean="0"/>
              <a:pPr/>
              <a:t>24</a:t>
            </a:fld>
            <a:endParaRPr lang="en-ZA"/>
          </a:p>
        </p:txBody>
      </p:sp>
    </p:spTree>
    <p:extLst>
      <p:ext uri="{BB962C8B-B14F-4D97-AF65-F5344CB8AC3E}">
        <p14:creationId xmlns:p14="http://schemas.microsoft.com/office/powerpoint/2010/main" val="10940055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9D21D27B-F32E-4CDC-BF99-CE8020B4985A}" type="slidenum">
              <a:rPr lang="en-ZA" smtClean="0"/>
              <a:pPr/>
              <a:t>25</a:t>
            </a:fld>
            <a:endParaRPr lang="en-ZA"/>
          </a:p>
        </p:txBody>
      </p:sp>
    </p:spTree>
    <p:extLst>
      <p:ext uri="{BB962C8B-B14F-4D97-AF65-F5344CB8AC3E}">
        <p14:creationId xmlns:p14="http://schemas.microsoft.com/office/powerpoint/2010/main" val="24824435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10.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11.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11.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12.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12.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13.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image" Target="../media/image14.png"/><Relationship Id="rId7" Type="http://schemas.openxmlformats.org/officeDocument/2006/relationships/slide" Target="../slides/slide28.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7.xml"/><Relationship Id="rId4" Type="http://schemas.openxmlformats.org/officeDocument/2006/relationships/slide" Target="../slides/slide5.xml"/></Relationships>
</file>

<file path=ppt/slideLayouts/_rels/slideLayout14.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image" Target="../media/image14.png"/><Relationship Id="rId7" Type="http://schemas.openxmlformats.org/officeDocument/2006/relationships/slide" Target="../slides/slide28.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7.xml"/><Relationship Id="rId4" Type="http://schemas.openxmlformats.org/officeDocument/2006/relationships/slide" Target="../slides/slide5.xml"/></Relationships>
</file>

<file path=ppt/slideLayouts/_rels/slideLayout15.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image" Target="../media/image14.png"/><Relationship Id="rId7" Type="http://schemas.openxmlformats.org/officeDocument/2006/relationships/slide" Target="../slides/slide28.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7.xml"/><Relationship Id="rId4" Type="http://schemas.openxmlformats.org/officeDocument/2006/relationships/slide" Target="../slides/slide5.xml"/></Relationships>
</file>

<file path=ppt/slideLayouts/_rels/slideLayout16.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image" Target="../media/image14.png"/><Relationship Id="rId7" Type="http://schemas.openxmlformats.org/officeDocument/2006/relationships/slide" Target="../slides/slide28.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7.xml"/><Relationship Id="rId4" Type="http://schemas.openxmlformats.org/officeDocument/2006/relationships/slide" Target="../slides/slide5.xml"/></Relationships>
</file>

<file path=ppt/slideLayouts/_rels/slideLayout17.xml.rels><?xml version="1.0" encoding="UTF-8" standalone="yes"?>
<Relationships xmlns="http://schemas.openxmlformats.org/package/2006/relationships"><Relationship Id="rId8" Type="http://schemas.openxmlformats.org/officeDocument/2006/relationships/slide" Target="../slides/slide21.xml"/><Relationship Id="rId3" Type="http://schemas.openxmlformats.org/officeDocument/2006/relationships/image" Target="../media/image14.png"/><Relationship Id="rId7" Type="http://schemas.openxmlformats.org/officeDocument/2006/relationships/slide" Target="../slides/slide28.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11.xml"/><Relationship Id="rId5" Type="http://schemas.openxmlformats.org/officeDocument/2006/relationships/slide" Target="../slides/slide7.xml"/><Relationship Id="rId4" Type="http://schemas.openxmlformats.org/officeDocument/2006/relationships/slide" Target="../slides/slide5.xml"/></Relationships>
</file>

<file path=ppt/slideLayouts/_rels/slideLayout18.xml.rels><?xml version="1.0" encoding="UTF-8" standalone="yes"?>
<Relationships xmlns="http://schemas.openxmlformats.org/package/2006/relationships"><Relationship Id="rId3" Type="http://schemas.openxmlformats.org/officeDocument/2006/relationships/slide" Target="../slides/slide7.xml"/><Relationship Id="rId2" Type="http://schemas.openxmlformats.org/officeDocument/2006/relationships/image" Target="../media/image15.jpe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24.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16.jpe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1.xml"/><Relationship Id="rId4" Type="http://schemas.openxmlformats.org/officeDocument/2006/relationships/slide" Target="../slides/slide28.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3.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30.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1.xml"/><Relationship Id="rId4" Type="http://schemas.openxmlformats.org/officeDocument/2006/relationships/slide" Target="../slides/slide28.xml"/></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36.xml.rels><?xml version="1.0" encoding="UTF-8" standalone="yes"?>
<Relationships xmlns="http://schemas.openxmlformats.org/package/2006/relationships"><Relationship Id="rId3" Type="http://schemas.microsoft.com/office/2007/relationships/hdphoto" Target="../media/hdphoto1.wdp"/><Relationship Id="rId7" Type="http://schemas.openxmlformats.org/officeDocument/2006/relationships/slide" Target="../slides/slide7.xml"/><Relationship Id="rId2" Type="http://schemas.openxmlformats.org/officeDocument/2006/relationships/image" Target="../media/image18.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4.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7.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21.xml"/><Relationship Id="rId4" Type="http://schemas.openxmlformats.org/officeDocument/2006/relationships/slide" Target="../slides/slide11.xml"/></Relationships>
</file>

<file path=ppt/slideLayouts/_rels/slideLayout42.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19.jpe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7.xml"/><Relationship Id="rId4" Type="http://schemas.openxmlformats.org/officeDocument/2006/relationships/slide" Target="../slides/slide28.xml"/></Relationships>
</file>

<file path=ppt/slideLayouts/_rels/slideLayout43.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46.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48.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image" Target="../media/image20.jpeg"/><Relationship Id="rId1" Type="http://schemas.openxmlformats.org/officeDocument/2006/relationships/slideMaster" Target="../slideMasters/slideMaster1.xml"/><Relationship Id="rId6" Type="http://schemas.openxmlformats.org/officeDocument/2006/relationships/slide" Target="../slides/slide21.xml"/><Relationship Id="rId5" Type="http://schemas.openxmlformats.org/officeDocument/2006/relationships/slide" Target="../slides/slide7.xml"/><Relationship Id="rId4" Type="http://schemas.openxmlformats.org/officeDocument/2006/relationships/slide" Target="../slides/slide28.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slide" Target="../slides/slide21.xml"/><Relationship Id="rId2" Type="http://schemas.openxmlformats.org/officeDocument/2006/relationships/image" Target="../media/image13.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28.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5.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slide" Target="../slides/slide1.xml"/><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Master" Target="../slideMasters/slideMaster2.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7.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8.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_rels/slideLayout9.xml.rels><?xml version="1.0" encoding="UTF-8" standalone="yes"?>
<Relationships xmlns="http://schemas.openxmlformats.org/package/2006/relationships"><Relationship Id="rId3" Type="http://schemas.openxmlformats.org/officeDocument/2006/relationships/slide" Target="../slides/slide5.xml"/><Relationship Id="rId7" Type="http://schemas.openxmlformats.org/officeDocument/2006/relationships/slide" Target="../slides/slide21.xml"/><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slide" Target="../slides/slide28.xml"/><Relationship Id="rId5" Type="http://schemas.openxmlformats.org/officeDocument/2006/relationships/slide" Target="../slides/slide11.xml"/><Relationship Id="rId4" Type="http://schemas.openxmlformats.org/officeDocument/2006/relationships/slide" Target="../slides/slide7.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1_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3"/>
          </p:nvPr>
        </p:nvSpPr>
        <p:spPr>
          <a:xfrm>
            <a:off x="8460432" y="6451452"/>
            <a:ext cx="581703" cy="288330"/>
          </a:xfrm>
        </p:spPr>
        <p:txBody>
          <a:bodyPr/>
          <a:lstStyle/>
          <a:p>
            <a:fld id="{26064075-3AAB-4C73-8B14-15F5C27661CD}" type="slidenum">
              <a:rPr lang="en-US" smtClean="0"/>
              <a:pPr/>
              <a:t>‹#›</a:t>
            </a:fld>
            <a:endParaRPr lang="en-US"/>
          </a:p>
        </p:txBody>
      </p:sp>
      <p:pic>
        <p:nvPicPr>
          <p:cNvPr id="5" name="Picture 4">
            <a:extLst>
              <a:ext uri="{FF2B5EF4-FFF2-40B4-BE49-F238E27FC236}">
                <a16:creationId xmlns:a16="http://schemas.microsoft.com/office/drawing/2014/main" id="{55180D7A-FDC1-1A4F-81B0-E7A357051580}"/>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9144000" cy="6858000"/>
          </a:xfrm>
          <a:prstGeom prst="rect">
            <a:avLst/>
          </a:prstGeom>
        </p:spPr>
      </p:pic>
      <p:sp>
        <p:nvSpPr>
          <p:cNvPr id="8" name="Text Placeholder 7"/>
          <p:cNvSpPr>
            <a:spLocks noGrp="1"/>
          </p:cNvSpPr>
          <p:nvPr>
            <p:ph type="body" sz="quarter" idx="11" hasCustomPrompt="1"/>
          </p:nvPr>
        </p:nvSpPr>
        <p:spPr>
          <a:xfrm>
            <a:off x="623686" y="3717032"/>
            <a:ext cx="6337300" cy="288379"/>
          </a:xfrm>
        </p:spPr>
        <p:txBody>
          <a:bodyPr>
            <a:normAutofit/>
          </a:bodyPr>
          <a:lstStyle>
            <a:lvl1pPr algn="l">
              <a:defRPr sz="1400" b="0" cap="none">
                <a:solidFill>
                  <a:schemeClr val="bg1"/>
                </a:solidFill>
              </a:defRPr>
            </a:lvl1pPr>
            <a:lvl2pPr algn="r">
              <a:defRPr/>
            </a:lvl2pPr>
            <a:lvl3pPr algn="r">
              <a:defRPr/>
            </a:lvl3pPr>
            <a:lvl4pPr algn="r">
              <a:defRPr/>
            </a:lvl4pPr>
            <a:lvl5pPr algn="r">
              <a:defRPr/>
            </a:lvl5pPr>
          </a:lstStyle>
          <a:p>
            <a:pPr lvl="0"/>
            <a:r>
              <a:rPr lang="en-US"/>
              <a:t>Presented By: Name Surname</a:t>
            </a:r>
          </a:p>
        </p:txBody>
      </p:sp>
      <p:sp>
        <p:nvSpPr>
          <p:cNvPr id="3" name="Text Placeholder 2"/>
          <p:cNvSpPr>
            <a:spLocks noGrp="1"/>
          </p:cNvSpPr>
          <p:nvPr>
            <p:ph type="body" sz="quarter" idx="12"/>
          </p:nvPr>
        </p:nvSpPr>
        <p:spPr>
          <a:xfrm>
            <a:off x="611560" y="1773387"/>
            <a:ext cx="5904656" cy="1799629"/>
          </a:xfrm>
        </p:spPr>
        <p:txBody>
          <a:bodyPr>
            <a:normAutofit/>
          </a:bodyPr>
          <a:lstStyle>
            <a:lvl1pPr>
              <a:lnSpc>
                <a:spcPct val="100000"/>
              </a:lnSpc>
              <a:spcBef>
                <a:spcPts val="0"/>
              </a:spcBef>
              <a:defRPr sz="6000">
                <a:solidFill>
                  <a:schemeClr val="bg1">
                    <a:alpha val="70000"/>
                  </a:schemeClr>
                </a:solidFill>
                <a:latin typeface="Arial Black" panose="020B0A04020102020204" pitchFamily="34" charset="0"/>
              </a:defRPr>
            </a:lvl1pPr>
          </a:lstStyle>
          <a:p>
            <a:pPr lvl="0"/>
            <a:r>
              <a:rPr lang="en-US"/>
              <a:t>Click to edit</a:t>
            </a:r>
          </a:p>
        </p:txBody>
      </p:sp>
    </p:spTree>
    <p:extLst>
      <p:ext uri="{BB962C8B-B14F-4D97-AF65-F5344CB8AC3E}">
        <p14:creationId xmlns:p14="http://schemas.microsoft.com/office/powerpoint/2010/main" val="2644695278"/>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42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46688"/>
            <a:ext cx="9297495" cy="6913999"/>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4421184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43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22689"/>
            <a:ext cx="9265222" cy="6890000"/>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86132049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4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38688"/>
            <a:ext cx="9286737" cy="6905999"/>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07440637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Title Only">
    <p:spTree>
      <p:nvGrpSpPr>
        <p:cNvPr id="1" name=""/>
        <p:cNvGrpSpPr/>
        <p:nvPr/>
      </p:nvGrpSpPr>
      <p:grpSpPr>
        <a:xfrm>
          <a:off x="0" y="0"/>
          <a:ext cx="0" cy="0"/>
          <a:chOff x="0" y="0"/>
          <a:chExt cx="0" cy="0"/>
        </a:xfrm>
      </p:grpSpPr>
      <p:grpSp>
        <p:nvGrpSpPr>
          <p:cNvPr id="46" name="Group 45">
            <a:extLst>
              <a:ext uri="{FF2B5EF4-FFF2-40B4-BE49-F238E27FC236}">
                <a16:creationId xmlns:a16="http://schemas.microsoft.com/office/drawing/2014/main" id="{711EB49C-64CB-1143-BA56-FB978ACA2901}"/>
              </a:ext>
            </a:extLst>
          </p:cNvPr>
          <p:cNvGrpSpPr/>
          <p:nvPr userDrawn="1"/>
        </p:nvGrpSpPr>
        <p:grpSpPr>
          <a:xfrm>
            <a:off x="-11380" y="-9311"/>
            <a:ext cx="9185167" cy="599171"/>
            <a:chOff x="-11380" y="-9311"/>
            <a:chExt cx="9185167" cy="599171"/>
          </a:xfrm>
        </p:grpSpPr>
        <p:pic>
          <p:nvPicPr>
            <p:cNvPr id="47" name="Picture 46">
              <a:extLst>
                <a:ext uri="{FF2B5EF4-FFF2-40B4-BE49-F238E27FC236}">
                  <a16:creationId xmlns:a16="http://schemas.microsoft.com/office/drawing/2014/main" id="{55CF2DCB-D8B7-3943-80FB-15C723DB5DD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48" name="Picture 47">
              <a:extLst>
                <a:ext uri="{FF2B5EF4-FFF2-40B4-BE49-F238E27FC236}">
                  <a16:creationId xmlns:a16="http://schemas.microsoft.com/office/drawing/2014/main" id="{C9CF52D8-2493-6D47-9465-1E785EBD5CC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39" name="Line 8">
            <a:extLst>
              <a:ext uri="{FF2B5EF4-FFF2-40B4-BE49-F238E27FC236}">
                <a16:creationId xmlns:a16="http://schemas.microsoft.com/office/drawing/2014/main" id="{56A8D3D5-890E-8D4B-B878-6AACB00A5671}"/>
              </a:ext>
            </a:extLst>
          </p:cNvPr>
          <p:cNvSpPr>
            <a:spLocks noChangeShapeType="1"/>
          </p:cNvSpPr>
          <p:nvPr userDrawn="1"/>
        </p:nvSpPr>
        <p:spPr bwMode="auto">
          <a:xfrm>
            <a:off x="1719909" y="6813376"/>
            <a:ext cx="432000"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0" name="Line 8">
            <a:extLst>
              <a:ext uri="{FF2B5EF4-FFF2-40B4-BE49-F238E27FC236}">
                <a16:creationId xmlns:a16="http://schemas.microsoft.com/office/drawing/2014/main" id="{A9140252-3D59-FA47-AA17-FE87CCFE4334}"/>
              </a:ext>
            </a:extLst>
          </p:cNvPr>
          <p:cNvSpPr>
            <a:spLocks noChangeShapeType="1"/>
          </p:cNvSpPr>
          <p:nvPr userDrawn="1"/>
        </p:nvSpPr>
        <p:spPr bwMode="auto">
          <a:xfrm>
            <a:off x="2972712" y="6813376"/>
            <a:ext cx="432048" cy="0"/>
          </a:xfrm>
          <a:prstGeom prst="line">
            <a:avLst/>
          </a:prstGeom>
          <a:noFill/>
          <a:ln w="127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1" name="Line 8">
            <a:extLst>
              <a:ext uri="{FF2B5EF4-FFF2-40B4-BE49-F238E27FC236}">
                <a16:creationId xmlns:a16="http://schemas.microsoft.com/office/drawing/2014/main" id="{FFE1DFD3-596C-2141-BF3A-B45ABC2FC600}"/>
              </a:ext>
            </a:extLst>
          </p:cNvPr>
          <p:cNvSpPr>
            <a:spLocks noChangeShapeType="1"/>
          </p:cNvSpPr>
          <p:nvPr userDrawn="1"/>
        </p:nvSpPr>
        <p:spPr bwMode="auto">
          <a:xfrm>
            <a:off x="4205199" y="6813376"/>
            <a:ext cx="432048"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2" name="Line 8">
            <a:extLst>
              <a:ext uri="{FF2B5EF4-FFF2-40B4-BE49-F238E27FC236}">
                <a16:creationId xmlns:a16="http://schemas.microsoft.com/office/drawing/2014/main" id="{C2C8C513-80EE-8E41-907F-459D150FE04B}"/>
              </a:ext>
            </a:extLst>
          </p:cNvPr>
          <p:cNvSpPr>
            <a:spLocks noChangeShapeType="1"/>
          </p:cNvSpPr>
          <p:nvPr userDrawn="1"/>
        </p:nvSpPr>
        <p:spPr bwMode="auto">
          <a:xfrm>
            <a:off x="5437686" y="6813376"/>
            <a:ext cx="432048" cy="0"/>
          </a:xfrm>
          <a:prstGeom prst="line">
            <a:avLst/>
          </a:prstGeom>
          <a:noFill/>
          <a:ln w="127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3" name="Line 8">
            <a:extLst>
              <a:ext uri="{FF2B5EF4-FFF2-40B4-BE49-F238E27FC236}">
                <a16:creationId xmlns:a16="http://schemas.microsoft.com/office/drawing/2014/main" id="{A4B6805E-C1B4-2547-9653-9C6A1D75B041}"/>
              </a:ext>
            </a:extLst>
          </p:cNvPr>
          <p:cNvSpPr>
            <a:spLocks noChangeShapeType="1"/>
          </p:cNvSpPr>
          <p:nvPr userDrawn="1"/>
        </p:nvSpPr>
        <p:spPr bwMode="auto">
          <a:xfrm>
            <a:off x="6642597" y="6813376"/>
            <a:ext cx="432048" cy="0"/>
          </a:xfrm>
          <a:prstGeom prst="line">
            <a:avLst/>
          </a:prstGeom>
          <a:noFill/>
          <a:ln w="12700" cap="flat">
            <a:solidFill>
              <a:schemeClr val="accent2"/>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5" name="Line 8">
            <a:extLst>
              <a:ext uri="{FF2B5EF4-FFF2-40B4-BE49-F238E27FC236}">
                <a16:creationId xmlns:a16="http://schemas.microsoft.com/office/drawing/2014/main" id="{15E087A7-5660-074E-B622-3BB2BBB1C708}"/>
              </a:ext>
            </a:extLst>
          </p:cNvPr>
          <p:cNvSpPr>
            <a:spLocks noChangeShapeType="1"/>
          </p:cNvSpPr>
          <p:nvPr userDrawn="1"/>
        </p:nvSpPr>
        <p:spPr bwMode="auto">
          <a:xfrm>
            <a:off x="7893807" y="6813376"/>
            <a:ext cx="432048" cy="0"/>
          </a:xfrm>
          <a:prstGeom prst="line">
            <a:avLst/>
          </a:prstGeom>
          <a:noFill/>
          <a:ln w="127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2" name="Text Placeholder 9">
            <a:extLst>
              <a:ext uri="{FF2B5EF4-FFF2-40B4-BE49-F238E27FC236}">
                <a16:creationId xmlns:a16="http://schemas.microsoft.com/office/drawing/2014/main" id="{261DCB01-A145-694F-B85D-5B8C9BF24F80}"/>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3" name="Text Placeholder 9">
            <a:extLst>
              <a:ext uri="{FF2B5EF4-FFF2-40B4-BE49-F238E27FC236}">
                <a16:creationId xmlns:a16="http://schemas.microsoft.com/office/drawing/2014/main" id="{43170F9F-0609-B446-8649-185F591E732D}"/>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6" name="Text Placeholder 9">
            <a:extLst>
              <a:ext uri="{FF2B5EF4-FFF2-40B4-BE49-F238E27FC236}">
                <a16:creationId xmlns:a16="http://schemas.microsoft.com/office/drawing/2014/main" id="{C292E64F-DE4B-9943-B20E-C414A8708576}"/>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18" name="Text Placeholder 2">
            <a:extLst>
              <a:ext uri="{FF2B5EF4-FFF2-40B4-BE49-F238E27FC236}">
                <a16:creationId xmlns:a16="http://schemas.microsoft.com/office/drawing/2014/main" id="{5BA16C3A-EE68-4B5D-BA5B-9A677189E30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1</a:t>
            </a:r>
          </a:p>
        </p:txBody>
      </p:sp>
      <p:grpSp>
        <p:nvGrpSpPr>
          <p:cNvPr id="2" name="Group 1">
            <a:extLst>
              <a:ext uri="{FF2B5EF4-FFF2-40B4-BE49-F238E27FC236}">
                <a16:creationId xmlns:a16="http://schemas.microsoft.com/office/drawing/2014/main" id="{BA716ACF-8B8F-0848-BDE6-A9D021440C14}"/>
              </a:ext>
            </a:extLst>
          </p:cNvPr>
          <p:cNvGrpSpPr/>
          <p:nvPr userDrawn="1"/>
        </p:nvGrpSpPr>
        <p:grpSpPr>
          <a:xfrm>
            <a:off x="-78191" y="6525344"/>
            <a:ext cx="9222191" cy="341967"/>
            <a:chOff x="-78191" y="6525344"/>
            <a:chExt cx="9222191" cy="341967"/>
          </a:xfrm>
        </p:grpSpPr>
        <p:sp>
          <p:nvSpPr>
            <p:cNvPr id="25" name="Rectangle 24">
              <a:extLst>
                <a:ext uri="{FF2B5EF4-FFF2-40B4-BE49-F238E27FC236}">
                  <a16:creationId xmlns:a16="http://schemas.microsoft.com/office/drawing/2014/main" id="{3900D63E-33D2-264A-9E35-896C89FEB719}"/>
                </a:ext>
              </a:extLst>
            </p:cNvPr>
            <p:cNvSpPr/>
            <p:nvPr userDrawn="1"/>
          </p:nvSpPr>
          <p:spPr>
            <a:xfrm>
              <a:off x="282275"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Line 8">
              <a:extLst>
                <a:ext uri="{FF2B5EF4-FFF2-40B4-BE49-F238E27FC236}">
                  <a16:creationId xmlns:a16="http://schemas.microsoft.com/office/drawing/2014/main" id="{8E8A292B-2CA2-4E44-A782-09A70451FFB8}"/>
                </a:ext>
              </a:extLst>
            </p:cNvPr>
            <p:cNvSpPr>
              <a:spLocks noChangeShapeType="1"/>
            </p:cNvSpPr>
            <p:nvPr userDrawn="1"/>
          </p:nvSpPr>
          <p:spPr bwMode="auto">
            <a:xfrm>
              <a:off x="643381"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grpSp>
          <p:nvGrpSpPr>
            <p:cNvPr id="27" name="Group 26">
              <a:extLst>
                <a:ext uri="{FF2B5EF4-FFF2-40B4-BE49-F238E27FC236}">
                  <a16:creationId xmlns:a16="http://schemas.microsoft.com/office/drawing/2014/main" id="{58495521-0F1A-1645-8966-F7D427F0E273}"/>
                </a:ext>
              </a:extLst>
            </p:cNvPr>
            <p:cNvGrpSpPr/>
            <p:nvPr userDrawn="1"/>
          </p:nvGrpSpPr>
          <p:grpSpPr>
            <a:xfrm>
              <a:off x="1514762" y="6721936"/>
              <a:ext cx="7307843" cy="91440"/>
              <a:chOff x="1514762" y="6537995"/>
              <a:chExt cx="7307843" cy="238514"/>
            </a:xfrm>
          </p:grpSpPr>
          <p:sp>
            <p:nvSpPr>
              <p:cNvPr id="28" name="Rectangle 27">
                <a:hlinkClick r:id="rId4" action="ppaction://hlinksldjump"/>
                <a:extLst>
                  <a:ext uri="{FF2B5EF4-FFF2-40B4-BE49-F238E27FC236}">
                    <a16:creationId xmlns:a16="http://schemas.microsoft.com/office/drawing/2014/main" id="{B2199BB2-D58A-C947-8CA2-77AE3C3FA8F8}"/>
                  </a:ext>
                </a:extLst>
              </p:cNvPr>
              <p:cNvSpPr/>
              <p:nvPr userDrawn="1"/>
            </p:nvSpPr>
            <p:spPr>
              <a:xfrm>
                <a:off x="1514762"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5" action="ppaction://hlinksldjump"/>
                <a:extLst>
                  <a:ext uri="{FF2B5EF4-FFF2-40B4-BE49-F238E27FC236}">
                    <a16:creationId xmlns:a16="http://schemas.microsoft.com/office/drawing/2014/main" id="{88D1EAAA-20A7-0342-BFEE-AFF7E486C8D5}"/>
                  </a:ext>
                </a:extLst>
              </p:cNvPr>
              <p:cNvSpPr/>
              <p:nvPr userDrawn="1"/>
            </p:nvSpPr>
            <p:spPr>
              <a:xfrm>
                <a:off x="2747249"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6" action="ppaction://hlinksldjump"/>
                <a:extLst>
                  <a:ext uri="{FF2B5EF4-FFF2-40B4-BE49-F238E27FC236}">
                    <a16:creationId xmlns:a16="http://schemas.microsoft.com/office/drawing/2014/main" id="{CEEAAC92-87C6-A845-91EA-6328D86030D4}"/>
                  </a:ext>
                </a:extLst>
              </p:cNvPr>
              <p:cNvSpPr/>
              <p:nvPr userDrawn="1"/>
            </p:nvSpPr>
            <p:spPr>
              <a:xfrm>
                <a:off x="3979736"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586D3561-479B-4446-8C36-CE3AFDBE5A0D}"/>
                  </a:ext>
                </a:extLst>
              </p:cNvPr>
              <p:cNvSpPr/>
              <p:nvPr userDrawn="1"/>
            </p:nvSpPr>
            <p:spPr>
              <a:xfrm>
                <a:off x="5212223"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hlinkClick r:id="rId8" action="ppaction://hlinksldjump"/>
                <a:extLst>
                  <a:ext uri="{FF2B5EF4-FFF2-40B4-BE49-F238E27FC236}">
                    <a16:creationId xmlns:a16="http://schemas.microsoft.com/office/drawing/2014/main" id="{9BA252AE-C6F8-5D4A-B1FE-F34FF938EE9D}"/>
                  </a:ext>
                </a:extLst>
              </p:cNvPr>
              <p:cNvSpPr/>
              <p:nvPr userDrawn="1"/>
            </p:nvSpPr>
            <p:spPr>
              <a:xfrm>
                <a:off x="6444708"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7" action="ppaction://hlinksldjump"/>
                <a:extLst>
                  <a:ext uri="{FF2B5EF4-FFF2-40B4-BE49-F238E27FC236}">
                    <a16:creationId xmlns:a16="http://schemas.microsoft.com/office/drawing/2014/main" id="{6E8D69D8-137F-B344-A58D-2B77D09FF9A3}"/>
                  </a:ext>
                </a:extLst>
              </p:cNvPr>
              <p:cNvSpPr/>
              <p:nvPr userDrawn="1"/>
            </p:nvSpPr>
            <p:spPr>
              <a:xfrm>
                <a:off x="7668344"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34" name="Rectangle 33">
              <a:extLst>
                <a:ext uri="{FF2B5EF4-FFF2-40B4-BE49-F238E27FC236}">
                  <a16:creationId xmlns:a16="http://schemas.microsoft.com/office/drawing/2014/main" id="{91BE89D0-3B2E-D042-AAB8-5268132C7F32}"/>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3" name="Slide Number Placeholder 2"/>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5784324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4_Title Only">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A45422D-5925-D44D-899F-037401F44DF5}"/>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70806F2A-CAE7-0448-A35B-37A1B6E85D1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1" name="Picture 30">
              <a:extLst>
                <a:ext uri="{FF2B5EF4-FFF2-40B4-BE49-F238E27FC236}">
                  <a16:creationId xmlns:a16="http://schemas.microsoft.com/office/drawing/2014/main" id="{28F93836-B533-054D-A80B-6DC3B0FAFD1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8" name="Text Placeholder 2">
            <a:extLst>
              <a:ext uri="{FF2B5EF4-FFF2-40B4-BE49-F238E27FC236}">
                <a16:creationId xmlns:a16="http://schemas.microsoft.com/office/drawing/2014/main" id="{5BA16C3A-EE68-4B5D-BA5B-9A677189E30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1</a:t>
            </a:r>
          </a:p>
        </p:txBody>
      </p:sp>
      <p:grpSp>
        <p:nvGrpSpPr>
          <p:cNvPr id="16" name="Group 15">
            <a:extLst>
              <a:ext uri="{FF2B5EF4-FFF2-40B4-BE49-F238E27FC236}">
                <a16:creationId xmlns:a16="http://schemas.microsoft.com/office/drawing/2014/main" id="{B5254870-FA50-EC43-B963-4C8CEA02628E}"/>
              </a:ext>
            </a:extLst>
          </p:cNvPr>
          <p:cNvGrpSpPr/>
          <p:nvPr userDrawn="1"/>
        </p:nvGrpSpPr>
        <p:grpSpPr>
          <a:xfrm>
            <a:off x="-78191" y="6525344"/>
            <a:ext cx="9222191" cy="341967"/>
            <a:chOff x="-78191" y="6525344"/>
            <a:chExt cx="9222191" cy="341967"/>
          </a:xfrm>
        </p:grpSpPr>
        <p:sp>
          <p:nvSpPr>
            <p:cNvPr id="17" name="Rectangle 16">
              <a:extLst>
                <a:ext uri="{FF2B5EF4-FFF2-40B4-BE49-F238E27FC236}">
                  <a16:creationId xmlns:a16="http://schemas.microsoft.com/office/drawing/2014/main" id="{51F5CB9A-9382-0346-BDD6-CDCF4E94C3A4}"/>
                </a:ext>
              </a:extLst>
            </p:cNvPr>
            <p:cNvSpPr/>
            <p:nvPr userDrawn="1"/>
          </p:nvSpPr>
          <p:spPr>
            <a:xfrm>
              <a:off x="282275"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Line 8">
              <a:extLst>
                <a:ext uri="{FF2B5EF4-FFF2-40B4-BE49-F238E27FC236}">
                  <a16:creationId xmlns:a16="http://schemas.microsoft.com/office/drawing/2014/main" id="{6811DF84-236A-934F-8AA7-2B6F911ECC46}"/>
                </a:ext>
              </a:extLst>
            </p:cNvPr>
            <p:cNvSpPr>
              <a:spLocks noChangeShapeType="1"/>
            </p:cNvSpPr>
            <p:nvPr userDrawn="1"/>
          </p:nvSpPr>
          <p:spPr bwMode="auto">
            <a:xfrm>
              <a:off x="643381"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grpSp>
          <p:nvGrpSpPr>
            <p:cNvPr id="22" name="Group 21">
              <a:extLst>
                <a:ext uri="{FF2B5EF4-FFF2-40B4-BE49-F238E27FC236}">
                  <a16:creationId xmlns:a16="http://schemas.microsoft.com/office/drawing/2014/main" id="{A1EDF2F6-292E-744E-995D-4AB89E36FC99}"/>
                </a:ext>
              </a:extLst>
            </p:cNvPr>
            <p:cNvGrpSpPr/>
            <p:nvPr userDrawn="1"/>
          </p:nvGrpSpPr>
          <p:grpSpPr>
            <a:xfrm>
              <a:off x="1514762" y="6721936"/>
              <a:ext cx="7307843" cy="91440"/>
              <a:chOff x="1514762" y="6537995"/>
              <a:chExt cx="7307843" cy="238514"/>
            </a:xfrm>
          </p:grpSpPr>
          <p:sp>
            <p:nvSpPr>
              <p:cNvPr id="24" name="Rectangle 23">
                <a:hlinkClick r:id="rId4" action="ppaction://hlinksldjump"/>
                <a:extLst>
                  <a:ext uri="{FF2B5EF4-FFF2-40B4-BE49-F238E27FC236}">
                    <a16:creationId xmlns:a16="http://schemas.microsoft.com/office/drawing/2014/main" id="{A1A5CAF7-8309-194F-92CB-4133C5716FA6}"/>
                  </a:ext>
                </a:extLst>
              </p:cNvPr>
              <p:cNvSpPr/>
              <p:nvPr userDrawn="1"/>
            </p:nvSpPr>
            <p:spPr>
              <a:xfrm>
                <a:off x="1514762"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0ECF9E54-7D75-5D46-94BF-8C848C0B4C44}"/>
                  </a:ext>
                </a:extLst>
              </p:cNvPr>
              <p:cNvSpPr/>
              <p:nvPr userDrawn="1"/>
            </p:nvSpPr>
            <p:spPr>
              <a:xfrm>
                <a:off x="2747249"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6" action="ppaction://hlinksldjump"/>
                <a:extLst>
                  <a:ext uri="{FF2B5EF4-FFF2-40B4-BE49-F238E27FC236}">
                    <a16:creationId xmlns:a16="http://schemas.microsoft.com/office/drawing/2014/main" id="{38FBA231-F704-7B48-BE4D-1C18E8739D07}"/>
                  </a:ext>
                </a:extLst>
              </p:cNvPr>
              <p:cNvSpPr/>
              <p:nvPr userDrawn="1"/>
            </p:nvSpPr>
            <p:spPr>
              <a:xfrm>
                <a:off x="3979736"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7" action="ppaction://hlinksldjump"/>
                <a:extLst>
                  <a:ext uri="{FF2B5EF4-FFF2-40B4-BE49-F238E27FC236}">
                    <a16:creationId xmlns:a16="http://schemas.microsoft.com/office/drawing/2014/main" id="{205B395C-1851-DD42-8AB5-DB353A2A7616}"/>
                  </a:ext>
                </a:extLst>
              </p:cNvPr>
              <p:cNvSpPr/>
              <p:nvPr userDrawn="1"/>
            </p:nvSpPr>
            <p:spPr>
              <a:xfrm>
                <a:off x="5212223"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8" action="ppaction://hlinksldjump"/>
                <a:extLst>
                  <a:ext uri="{FF2B5EF4-FFF2-40B4-BE49-F238E27FC236}">
                    <a16:creationId xmlns:a16="http://schemas.microsoft.com/office/drawing/2014/main" id="{3533C56D-BEAC-DF44-91B0-E8DB2C9FC68D}"/>
                  </a:ext>
                </a:extLst>
              </p:cNvPr>
              <p:cNvSpPr/>
              <p:nvPr userDrawn="1"/>
            </p:nvSpPr>
            <p:spPr>
              <a:xfrm>
                <a:off x="6444708"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7" action="ppaction://hlinksldjump"/>
                <a:extLst>
                  <a:ext uri="{FF2B5EF4-FFF2-40B4-BE49-F238E27FC236}">
                    <a16:creationId xmlns:a16="http://schemas.microsoft.com/office/drawing/2014/main" id="{A42C8564-029A-B84D-A96C-FD5AFA671351}"/>
                  </a:ext>
                </a:extLst>
              </p:cNvPr>
              <p:cNvSpPr/>
              <p:nvPr userDrawn="1"/>
            </p:nvSpPr>
            <p:spPr>
              <a:xfrm>
                <a:off x="7668344"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3" name="Rectangle 22">
              <a:extLst>
                <a:ext uri="{FF2B5EF4-FFF2-40B4-BE49-F238E27FC236}">
                  <a16:creationId xmlns:a16="http://schemas.microsoft.com/office/drawing/2014/main" id="{B7963B17-9150-F84F-8816-F9093EE9B5C5}"/>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
        <p:nvSpPr>
          <p:cNvPr id="5" name="Text Placeholder 4"/>
          <p:cNvSpPr>
            <a:spLocks noGrp="1"/>
          </p:cNvSpPr>
          <p:nvPr>
            <p:ph type="body" sz="quarter" idx="17" hasCustomPrompt="1"/>
          </p:nvPr>
        </p:nvSpPr>
        <p:spPr>
          <a:xfrm>
            <a:off x="250825" y="871538"/>
            <a:ext cx="8281988" cy="325437"/>
          </a:xfrm>
        </p:spPr>
        <p:txBody>
          <a:bodyPr anchor="ctr">
            <a:normAutofit/>
          </a:bodyPr>
          <a:lstStyle>
            <a:lvl1pPr>
              <a:defRPr sz="1400">
                <a:solidFill>
                  <a:schemeClr val="bg1">
                    <a:lumMod val="50000"/>
                  </a:schemeClr>
                </a:solidFill>
              </a:defRPr>
            </a:lvl1pPr>
          </a:lstStyle>
          <a:p>
            <a:pPr lvl="0"/>
            <a:r>
              <a:rPr lang="en-US"/>
              <a:t>Sub heading</a:t>
            </a:r>
          </a:p>
        </p:txBody>
      </p:sp>
      <p:sp>
        <p:nvSpPr>
          <p:cNvPr id="7" name="Text Placeholder 6"/>
          <p:cNvSpPr>
            <a:spLocks noGrp="1"/>
          </p:cNvSpPr>
          <p:nvPr>
            <p:ph type="body" sz="quarter" idx="18" hasCustomPrompt="1"/>
          </p:nvPr>
        </p:nvSpPr>
        <p:spPr>
          <a:xfrm>
            <a:off x="250825" y="1412776"/>
            <a:ext cx="8281988" cy="947952"/>
          </a:xfrm>
        </p:spPr>
        <p:txBody>
          <a:bodyPr wrap="square">
            <a:spAutoFit/>
          </a:bodyPr>
          <a:lstStyle>
            <a:lvl1pPr>
              <a:defRPr b="0" cap="none"/>
            </a:lvl1pPr>
            <a:lvl4pPr marL="91440" indent="0">
              <a:buNone/>
              <a:defRPr/>
            </a:lvl4pPr>
          </a:lstStyle>
          <a:p>
            <a:r>
              <a:rPr lang="en-ZA" sz="1400">
                <a:solidFill>
                  <a:schemeClr val="bg1">
                    <a:lumMod val="50000"/>
                  </a:schemeClr>
                </a:solidFill>
                <a:latin typeface="Arial" panose="020B0604020202020204" pitchFamily="34" charset="0"/>
                <a:cs typeface="Arial" panose="020B0604020202020204" pitchFamily="34" charset="0"/>
              </a:rPr>
              <a:t>Content </a:t>
            </a:r>
            <a:r>
              <a:rPr lang="en-ZA" sz="1400" err="1">
                <a:solidFill>
                  <a:schemeClr val="bg1">
                    <a:lumMod val="50000"/>
                  </a:schemeClr>
                </a:solidFill>
                <a:latin typeface="Arial" panose="020B0604020202020204" pitchFamily="34" charset="0"/>
                <a:cs typeface="Arial" panose="020B0604020202020204" pitchFamily="34" charset="0"/>
              </a:rPr>
              <a:t>arial</a:t>
            </a:r>
            <a:r>
              <a:rPr lang="en-ZA" sz="1400">
                <a:solidFill>
                  <a:schemeClr val="bg1">
                    <a:lumMod val="50000"/>
                  </a:schemeClr>
                </a:solidFill>
                <a:latin typeface="Arial" panose="020B0604020202020204" pitchFamily="34" charset="0"/>
                <a:cs typeface="Arial" panose="020B0604020202020204" pitchFamily="34" charset="0"/>
              </a:rPr>
              <a:t>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Duis</a:t>
            </a:r>
            <a:r>
              <a:rPr lang="en-ZA" sz="1400">
                <a:solidFill>
                  <a:schemeClr val="bg1">
                    <a:lumMod val="50000"/>
                  </a:schemeClr>
                </a:solidFill>
                <a:latin typeface="Arial" panose="020B0604020202020204" pitchFamily="34" charset="0"/>
                <a:cs typeface="Arial" panose="020B0604020202020204" pitchFamily="34" charset="0"/>
              </a:rPr>
              <a:t>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pulvinar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9" name="Content Placeholder 8"/>
          <p:cNvSpPr>
            <a:spLocks noGrp="1"/>
          </p:cNvSpPr>
          <p:nvPr>
            <p:ph sz="quarter" idx="19"/>
          </p:nvPr>
        </p:nvSpPr>
        <p:spPr>
          <a:xfrm>
            <a:off x="282575" y="2708177"/>
            <a:ext cx="8250238" cy="2663825"/>
          </a:xfrm>
        </p:spPr>
        <p:txBody>
          <a:bodyPr>
            <a:normAutofit/>
          </a:bodyPr>
          <a:lstStyle>
            <a:lvl1pPr>
              <a:defRPr sz="1400"/>
            </a:lvl1pPr>
          </a:lstStyle>
          <a:p>
            <a:pPr lvl="0"/>
            <a:endParaRPr lang="en-US"/>
          </a:p>
        </p:txBody>
      </p:sp>
    </p:spTree>
    <p:extLst>
      <p:ext uri="{BB962C8B-B14F-4D97-AF65-F5344CB8AC3E}">
        <p14:creationId xmlns:p14="http://schemas.microsoft.com/office/powerpoint/2010/main" val="286143264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5_Title Only">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CF2B5635-AEAE-A74D-97B4-020F74F7FD42}"/>
              </a:ext>
            </a:extLst>
          </p:cNvPr>
          <p:cNvGrpSpPr/>
          <p:nvPr userDrawn="1"/>
        </p:nvGrpSpPr>
        <p:grpSpPr>
          <a:xfrm>
            <a:off x="-11380" y="-9311"/>
            <a:ext cx="9185167" cy="599171"/>
            <a:chOff x="-11380" y="-9311"/>
            <a:chExt cx="9185167" cy="599171"/>
          </a:xfrm>
        </p:grpSpPr>
        <p:pic>
          <p:nvPicPr>
            <p:cNvPr id="30" name="Picture 29">
              <a:extLst>
                <a:ext uri="{FF2B5EF4-FFF2-40B4-BE49-F238E27FC236}">
                  <a16:creationId xmlns:a16="http://schemas.microsoft.com/office/drawing/2014/main" id="{79ED64E5-C1A2-2241-9953-8359B290DD0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1" name="Picture 30">
              <a:extLst>
                <a:ext uri="{FF2B5EF4-FFF2-40B4-BE49-F238E27FC236}">
                  <a16:creationId xmlns:a16="http://schemas.microsoft.com/office/drawing/2014/main" id="{25A78199-355F-7843-BBEA-7CB6F921338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8" name="Text Placeholder 2">
            <a:extLst>
              <a:ext uri="{FF2B5EF4-FFF2-40B4-BE49-F238E27FC236}">
                <a16:creationId xmlns:a16="http://schemas.microsoft.com/office/drawing/2014/main" id="{5BA16C3A-EE68-4B5D-BA5B-9A677189E30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1</a:t>
            </a:r>
          </a:p>
        </p:txBody>
      </p:sp>
      <p:grpSp>
        <p:nvGrpSpPr>
          <p:cNvPr id="16" name="Group 15">
            <a:extLst>
              <a:ext uri="{FF2B5EF4-FFF2-40B4-BE49-F238E27FC236}">
                <a16:creationId xmlns:a16="http://schemas.microsoft.com/office/drawing/2014/main" id="{26A77382-0C43-1B44-8EB3-B37B4D0A0C5A}"/>
              </a:ext>
            </a:extLst>
          </p:cNvPr>
          <p:cNvGrpSpPr/>
          <p:nvPr userDrawn="1"/>
        </p:nvGrpSpPr>
        <p:grpSpPr>
          <a:xfrm>
            <a:off x="-78191" y="6525344"/>
            <a:ext cx="9222191" cy="341967"/>
            <a:chOff x="-78191" y="6525344"/>
            <a:chExt cx="9222191" cy="341967"/>
          </a:xfrm>
        </p:grpSpPr>
        <p:sp>
          <p:nvSpPr>
            <p:cNvPr id="17" name="Rectangle 16">
              <a:extLst>
                <a:ext uri="{FF2B5EF4-FFF2-40B4-BE49-F238E27FC236}">
                  <a16:creationId xmlns:a16="http://schemas.microsoft.com/office/drawing/2014/main" id="{5AC0465F-8627-1547-905C-B859C7D12D3B}"/>
                </a:ext>
              </a:extLst>
            </p:cNvPr>
            <p:cNvSpPr/>
            <p:nvPr userDrawn="1"/>
          </p:nvSpPr>
          <p:spPr>
            <a:xfrm>
              <a:off x="282275"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Line 8">
              <a:extLst>
                <a:ext uri="{FF2B5EF4-FFF2-40B4-BE49-F238E27FC236}">
                  <a16:creationId xmlns:a16="http://schemas.microsoft.com/office/drawing/2014/main" id="{3383AA7E-66AF-C64B-AEE2-B957D530EC9D}"/>
                </a:ext>
              </a:extLst>
            </p:cNvPr>
            <p:cNvSpPr>
              <a:spLocks noChangeShapeType="1"/>
            </p:cNvSpPr>
            <p:nvPr userDrawn="1"/>
          </p:nvSpPr>
          <p:spPr bwMode="auto">
            <a:xfrm>
              <a:off x="643381"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grpSp>
          <p:nvGrpSpPr>
            <p:cNvPr id="20" name="Group 19">
              <a:extLst>
                <a:ext uri="{FF2B5EF4-FFF2-40B4-BE49-F238E27FC236}">
                  <a16:creationId xmlns:a16="http://schemas.microsoft.com/office/drawing/2014/main" id="{C7BDA8CE-CDF1-AA40-A500-D5A86742BC97}"/>
                </a:ext>
              </a:extLst>
            </p:cNvPr>
            <p:cNvGrpSpPr/>
            <p:nvPr userDrawn="1"/>
          </p:nvGrpSpPr>
          <p:grpSpPr>
            <a:xfrm>
              <a:off x="1514762" y="6721936"/>
              <a:ext cx="7307843" cy="91440"/>
              <a:chOff x="1514762" y="6537995"/>
              <a:chExt cx="7307843" cy="238514"/>
            </a:xfrm>
          </p:grpSpPr>
          <p:sp>
            <p:nvSpPr>
              <p:cNvPr id="24" name="Rectangle 23">
                <a:hlinkClick r:id="rId4" action="ppaction://hlinksldjump"/>
                <a:extLst>
                  <a:ext uri="{FF2B5EF4-FFF2-40B4-BE49-F238E27FC236}">
                    <a16:creationId xmlns:a16="http://schemas.microsoft.com/office/drawing/2014/main" id="{88484864-8BC6-1840-937C-CD32D2482DDD}"/>
                  </a:ext>
                </a:extLst>
              </p:cNvPr>
              <p:cNvSpPr/>
              <p:nvPr userDrawn="1"/>
            </p:nvSpPr>
            <p:spPr>
              <a:xfrm>
                <a:off x="1514762"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9E44F4F7-D2AF-4049-A2AE-CA3B04961F76}"/>
                  </a:ext>
                </a:extLst>
              </p:cNvPr>
              <p:cNvSpPr/>
              <p:nvPr userDrawn="1"/>
            </p:nvSpPr>
            <p:spPr>
              <a:xfrm>
                <a:off x="2747249"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6" action="ppaction://hlinksldjump"/>
                <a:extLst>
                  <a:ext uri="{FF2B5EF4-FFF2-40B4-BE49-F238E27FC236}">
                    <a16:creationId xmlns:a16="http://schemas.microsoft.com/office/drawing/2014/main" id="{3D691FBD-6BB8-4640-B99B-A8305CDE8D1B}"/>
                  </a:ext>
                </a:extLst>
              </p:cNvPr>
              <p:cNvSpPr/>
              <p:nvPr userDrawn="1"/>
            </p:nvSpPr>
            <p:spPr>
              <a:xfrm>
                <a:off x="3979736"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7" action="ppaction://hlinksldjump"/>
                <a:extLst>
                  <a:ext uri="{FF2B5EF4-FFF2-40B4-BE49-F238E27FC236}">
                    <a16:creationId xmlns:a16="http://schemas.microsoft.com/office/drawing/2014/main" id="{17FCE8E5-C5DF-2D4D-8F8B-86524B66562A}"/>
                  </a:ext>
                </a:extLst>
              </p:cNvPr>
              <p:cNvSpPr/>
              <p:nvPr userDrawn="1"/>
            </p:nvSpPr>
            <p:spPr>
              <a:xfrm>
                <a:off x="5212223"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8" action="ppaction://hlinksldjump"/>
                <a:extLst>
                  <a:ext uri="{FF2B5EF4-FFF2-40B4-BE49-F238E27FC236}">
                    <a16:creationId xmlns:a16="http://schemas.microsoft.com/office/drawing/2014/main" id="{2B171C76-9EEC-824C-832E-1F3CA642B490}"/>
                  </a:ext>
                </a:extLst>
              </p:cNvPr>
              <p:cNvSpPr/>
              <p:nvPr userDrawn="1"/>
            </p:nvSpPr>
            <p:spPr>
              <a:xfrm>
                <a:off x="6444708"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7" action="ppaction://hlinksldjump"/>
                <a:extLst>
                  <a:ext uri="{FF2B5EF4-FFF2-40B4-BE49-F238E27FC236}">
                    <a16:creationId xmlns:a16="http://schemas.microsoft.com/office/drawing/2014/main" id="{831DC750-D60A-8848-B568-0F52BBE45EDD}"/>
                  </a:ext>
                </a:extLst>
              </p:cNvPr>
              <p:cNvSpPr/>
              <p:nvPr userDrawn="1"/>
            </p:nvSpPr>
            <p:spPr>
              <a:xfrm>
                <a:off x="7668344"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3" name="Rectangle 22">
              <a:extLst>
                <a:ext uri="{FF2B5EF4-FFF2-40B4-BE49-F238E27FC236}">
                  <a16:creationId xmlns:a16="http://schemas.microsoft.com/office/drawing/2014/main" id="{DF652928-25CC-EB42-9246-D22974B6FFAF}"/>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sp>
        <p:nvSpPr>
          <p:cNvPr id="32" name="Text Placeholder 4"/>
          <p:cNvSpPr>
            <a:spLocks noGrp="1"/>
          </p:cNvSpPr>
          <p:nvPr>
            <p:ph type="body" sz="quarter" idx="19" hasCustomPrompt="1"/>
          </p:nvPr>
        </p:nvSpPr>
        <p:spPr>
          <a:xfrm>
            <a:off x="250825" y="871538"/>
            <a:ext cx="4321175" cy="325437"/>
          </a:xfrm>
        </p:spPr>
        <p:txBody>
          <a:bodyPr anchor="ctr">
            <a:normAutofit/>
          </a:bodyPr>
          <a:lstStyle>
            <a:lvl1pPr>
              <a:defRPr sz="1400">
                <a:solidFill>
                  <a:schemeClr val="bg1">
                    <a:lumMod val="50000"/>
                  </a:schemeClr>
                </a:solidFill>
              </a:defRPr>
            </a:lvl1pPr>
          </a:lstStyle>
          <a:p>
            <a:pPr lvl="0"/>
            <a:r>
              <a:rPr lang="en-US"/>
              <a:t>Sub heading</a:t>
            </a:r>
          </a:p>
        </p:txBody>
      </p:sp>
      <p:sp>
        <p:nvSpPr>
          <p:cNvPr id="33" name="Text Placeholder 6"/>
          <p:cNvSpPr>
            <a:spLocks noGrp="1"/>
          </p:cNvSpPr>
          <p:nvPr>
            <p:ph type="body" sz="quarter" idx="20" hasCustomPrompt="1"/>
          </p:nvPr>
        </p:nvSpPr>
        <p:spPr>
          <a:xfrm>
            <a:off x="250825" y="1412776"/>
            <a:ext cx="4321175" cy="1658916"/>
          </a:xfrm>
        </p:spPr>
        <p:txBody>
          <a:bodyPr wrap="square">
            <a:spAutoFit/>
          </a:bodyPr>
          <a:lstStyle>
            <a:lvl1pPr>
              <a:defRPr b="0" cap="none">
                <a:solidFill>
                  <a:schemeClr val="bg1">
                    <a:lumMod val="50000"/>
                  </a:schemeClr>
                </a:solidFill>
              </a:defRPr>
            </a:lvl1pPr>
            <a:lvl4pPr marL="91440" indent="0">
              <a:buNone/>
              <a:defRPr/>
            </a:lvl4pPr>
          </a:lstStyle>
          <a:p>
            <a:r>
              <a:rPr lang="en-ZA" sz="1400">
                <a:solidFill>
                  <a:schemeClr val="bg1">
                    <a:lumMod val="50000"/>
                  </a:schemeClr>
                </a:solidFill>
                <a:latin typeface="Arial" panose="020B0604020202020204" pitchFamily="34" charset="0"/>
                <a:cs typeface="Arial" panose="020B0604020202020204" pitchFamily="34" charset="0"/>
              </a:rPr>
              <a:t>Content </a:t>
            </a:r>
            <a:r>
              <a:rPr lang="en-ZA" sz="1400" err="1">
                <a:solidFill>
                  <a:schemeClr val="bg1">
                    <a:lumMod val="50000"/>
                  </a:schemeClr>
                </a:solidFill>
                <a:latin typeface="Arial" panose="020B0604020202020204" pitchFamily="34" charset="0"/>
                <a:cs typeface="Arial" panose="020B0604020202020204" pitchFamily="34" charset="0"/>
              </a:rPr>
              <a:t>arial</a:t>
            </a:r>
            <a:r>
              <a:rPr lang="en-ZA" sz="1400">
                <a:solidFill>
                  <a:schemeClr val="bg1">
                    <a:lumMod val="50000"/>
                  </a:schemeClr>
                </a:solidFill>
                <a:latin typeface="Arial" panose="020B0604020202020204" pitchFamily="34" charset="0"/>
                <a:cs typeface="Arial" panose="020B0604020202020204" pitchFamily="34" charset="0"/>
              </a:rPr>
              <a:t>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Duis</a:t>
            </a:r>
            <a:r>
              <a:rPr lang="en-ZA" sz="1400">
                <a:solidFill>
                  <a:schemeClr val="bg1">
                    <a:lumMod val="50000"/>
                  </a:schemeClr>
                </a:solidFill>
                <a:latin typeface="Arial" panose="020B0604020202020204" pitchFamily="34" charset="0"/>
                <a:cs typeface="Arial" panose="020B0604020202020204" pitchFamily="34" charset="0"/>
              </a:rPr>
              <a:t>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pulvinar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34" name="Content Placeholder 8"/>
          <p:cNvSpPr>
            <a:spLocks noGrp="1"/>
          </p:cNvSpPr>
          <p:nvPr>
            <p:ph sz="quarter" idx="21"/>
          </p:nvPr>
        </p:nvSpPr>
        <p:spPr>
          <a:xfrm>
            <a:off x="4822825" y="1428727"/>
            <a:ext cx="3938235" cy="4808462"/>
          </a:xfrm>
        </p:spPr>
        <p:txBody>
          <a:bodyPr>
            <a:normAutofit/>
          </a:bodyPr>
          <a:lstStyle>
            <a:lvl1pPr>
              <a:defRPr sz="1400"/>
            </a:lvl1pPr>
          </a:lstStyle>
          <a:p>
            <a:pPr lvl="0"/>
            <a:endParaRPr lang="en-US"/>
          </a:p>
        </p:txBody>
      </p:sp>
    </p:spTree>
    <p:extLst>
      <p:ext uri="{BB962C8B-B14F-4D97-AF65-F5344CB8AC3E}">
        <p14:creationId xmlns:p14="http://schemas.microsoft.com/office/powerpoint/2010/main" val="31949898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6_Title Only">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D3D03FB6-AECC-7A49-9E3D-A20A9C75C753}"/>
              </a:ext>
            </a:extLst>
          </p:cNvPr>
          <p:cNvGrpSpPr/>
          <p:nvPr userDrawn="1"/>
        </p:nvGrpSpPr>
        <p:grpSpPr>
          <a:xfrm>
            <a:off x="-11380" y="-9311"/>
            <a:ext cx="9185167" cy="599171"/>
            <a:chOff x="-11380" y="-9311"/>
            <a:chExt cx="9185167" cy="599171"/>
          </a:xfrm>
        </p:grpSpPr>
        <p:pic>
          <p:nvPicPr>
            <p:cNvPr id="22" name="Picture 21">
              <a:extLst>
                <a:ext uri="{FF2B5EF4-FFF2-40B4-BE49-F238E27FC236}">
                  <a16:creationId xmlns:a16="http://schemas.microsoft.com/office/drawing/2014/main" id="{63BD9327-FE0E-5A4B-8302-1CEDF23F512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6" name="Picture 35">
              <a:extLst>
                <a:ext uri="{FF2B5EF4-FFF2-40B4-BE49-F238E27FC236}">
                  <a16:creationId xmlns:a16="http://schemas.microsoft.com/office/drawing/2014/main" id="{F0C93647-7BD8-6841-B6B7-BB6C1FE2127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8" name="Text Placeholder 2">
            <a:extLst>
              <a:ext uri="{FF2B5EF4-FFF2-40B4-BE49-F238E27FC236}">
                <a16:creationId xmlns:a16="http://schemas.microsoft.com/office/drawing/2014/main" id="{5BA16C3A-EE68-4B5D-BA5B-9A677189E30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1</a:t>
            </a:r>
          </a:p>
        </p:txBody>
      </p:sp>
      <p:grpSp>
        <p:nvGrpSpPr>
          <p:cNvPr id="16" name="Group 15">
            <a:extLst>
              <a:ext uri="{FF2B5EF4-FFF2-40B4-BE49-F238E27FC236}">
                <a16:creationId xmlns:a16="http://schemas.microsoft.com/office/drawing/2014/main" id="{5A004E2C-6E6B-F44B-ADF9-68F6D8368D6F}"/>
              </a:ext>
            </a:extLst>
          </p:cNvPr>
          <p:cNvGrpSpPr/>
          <p:nvPr userDrawn="1"/>
        </p:nvGrpSpPr>
        <p:grpSpPr>
          <a:xfrm>
            <a:off x="-78191" y="6525344"/>
            <a:ext cx="9222191" cy="341967"/>
            <a:chOff x="-78191" y="6525344"/>
            <a:chExt cx="9222191" cy="341967"/>
          </a:xfrm>
        </p:grpSpPr>
        <p:sp>
          <p:nvSpPr>
            <p:cNvPr id="19" name="Rectangle 18">
              <a:extLst>
                <a:ext uri="{FF2B5EF4-FFF2-40B4-BE49-F238E27FC236}">
                  <a16:creationId xmlns:a16="http://schemas.microsoft.com/office/drawing/2014/main" id="{16F2EA2C-E9A1-E944-A7F6-5723ADD80EFF}"/>
                </a:ext>
              </a:extLst>
            </p:cNvPr>
            <p:cNvSpPr/>
            <p:nvPr userDrawn="1"/>
          </p:nvSpPr>
          <p:spPr>
            <a:xfrm>
              <a:off x="282275"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0" name="Line 8">
              <a:extLst>
                <a:ext uri="{FF2B5EF4-FFF2-40B4-BE49-F238E27FC236}">
                  <a16:creationId xmlns:a16="http://schemas.microsoft.com/office/drawing/2014/main" id="{3DBE42E0-E9AE-844F-B41E-F523C8938A0E}"/>
                </a:ext>
              </a:extLst>
            </p:cNvPr>
            <p:cNvSpPr>
              <a:spLocks noChangeShapeType="1"/>
            </p:cNvSpPr>
            <p:nvPr userDrawn="1"/>
          </p:nvSpPr>
          <p:spPr bwMode="auto">
            <a:xfrm>
              <a:off x="643381"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grpSp>
          <p:nvGrpSpPr>
            <p:cNvPr id="24" name="Group 23">
              <a:extLst>
                <a:ext uri="{FF2B5EF4-FFF2-40B4-BE49-F238E27FC236}">
                  <a16:creationId xmlns:a16="http://schemas.microsoft.com/office/drawing/2014/main" id="{2647978E-1F50-1A4B-81A7-65033BF5534F}"/>
                </a:ext>
              </a:extLst>
            </p:cNvPr>
            <p:cNvGrpSpPr/>
            <p:nvPr userDrawn="1"/>
          </p:nvGrpSpPr>
          <p:grpSpPr>
            <a:xfrm>
              <a:off x="1514762" y="6721936"/>
              <a:ext cx="7307843" cy="91440"/>
              <a:chOff x="1514762" y="6537995"/>
              <a:chExt cx="7307843" cy="238514"/>
            </a:xfrm>
          </p:grpSpPr>
          <p:sp>
            <p:nvSpPr>
              <p:cNvPr id="26" name="Rectangle 25">
                <a:hlinkClick r:id="rId4" action="ppaction://hlinksldjump"/>
                <a:extLst>
                  <a:ext uri="{FF2B5EF4-FFF2-40B4-BE49-F238E27FC236}">
                    <a16:creationId xmlns:a16="http://schemas.microsoft.com/office/drawing/2014/main" id="{5C161740-6EE6-8946-A4E0-386648488002}"/>
                  </a:ext>
                </a:extLst>
              </p:cNvPr>
              <p:cNvSpPr/>
              <p:nvPr userDrawn="1"/>
            </p:nvSpPr>
            <p:spPr>
              <a:xfrm>
                <a:off x="1514762"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5" action="ppaction://hlinksldjump"/>
                <a:extLst>
                  <a:ext uri="{FF2B5EF4-FFF2-40B4-BE49-F238E27FC236}">
                    <a16:creationId xmlns:a16="http://schemas.microsoft.com/office/drawing/2014/main" id="{2E75341C-E926-714F-A9BA-CECBC5789870}"/>
                  </a:ext>
                </a:extLst>
              </p:cNvPr>
              <p:cNvSpPr/>
              <p:nvPr userDrawn="1"/>
            </p:nvSpPr>
            <p:spPr>
              <a:xfrm>
                <a:off x="2747249"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6" action="ppaction://hlinksldjump"/>
                <a:extLst>
                  <a:ext uri="{FF2B5EF4-FFF2-40B4-BE49-F238E27FC236}">
                    <a16:creationId xmlns:a16="http://schemas.microsoft.com/office/drawing/2014/main" id="{A21DEAE6-72C8-7249-B60A-2D79F6C302D4}"/>
                  </a:ext>
                </a:extLst>
              </p:cNvPr>
              <p:cNvSpPr/>
              <p:nvPr userDrawn="1"/>
            </p:nvSpPr>
            <p:spPr>
              <a:xfrm>
                <a:off x="3979736"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7" action="ppaction://hlinksldjump"/>
                <a:extLst>
                  <a:ext uri="{FF2B5EF4-FFF2-40B4-BE49-F238E27FC236}">
                    <a16:creationId xmlns:a16="http://schemas.microsoft.com/office/drawing/2014/main" id="{D94127A4-B752-7C4F-A2B0-FF67DF9E22B1}"/>
                  </a:ext>
                </a:extLst>
              </p:cNvPr>
              <p:cNvSpPr/>
              <p:nvPr userDrawn="1"/>
            </p:nvSpPr>
            <p:spPr>
              <a:xfrm>
                <a:off x="5212223"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8" action="ppaction://hlinksldjump"/>
                <a:extLst>
                  <a:ext uri="{FF2B5EF4-FFF2-40B4-BE49-F238E27FC236}">
                    <a16:creationId xmlns:a16="http://schemas.microsoft.com/office/drawing/2014/main" id="{60E2AEDF-3C42-614C-81AB-5D26FEE2386B}"/>
                  </a:ext>
                </a:extLst>
              </p:cNvPr>
              <p:cNvSpPr/>
              <p:nvPr userDrawn="1"/>
            </p:nvSpPr>
            <p:spPr>
              <a:xfrm>
                <a:off x="6444708"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1D725A7D-C0B4-E74A-8875-FCC223F7702A}"/>
                  </a:ext>
                </a:extLst>
              </p:cNvPr>
              <p:cNvSpPr/>
              <p:nvPr userDrawn="1"/>
            </p:nvSpPr>
            <p:spPr>
              <a:xfrm>
                <a:off x="7668344"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5" name="Rectangle 24">
              <a:extLst>
                <a:ext uri="{FF2B5EF4-FFF2-40B4-BE49-F238E27FC236}">
                  <a16:creationId xmlns:a16="http://schemas.microsoft.com/office/drawing/2014/main" id="{0BA18AC4-EF4A-EE42-918C-54AD61178C1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sp>
        <p:nvSpPr>
          <p:cNvPr id="32" name="Text Placeholder 4"/>
          <p:cNvSpPr>
            <a:spLocks noGrp="1"/>
          </p:cNvSpPr>
          <p:nvPr>
            <p:ph type="body" sz="quarter" idx="22" hasCustomPrompt="1"/>
          </p:nvPr>
        </p:nvSpPr>
        <p:spPr>
          <a:xfrm>
            <a:off x="250825" y="871538"/>
            <a:ext cx="4321175" cy="325437"/>
          </a:xfrm>
        </p:spPr>
        <p:txBody>
          <a:bodyPr anchor="ctr">
            <a:normAutofit/>
          </a:bodyPr>
          <a:lstStyle>
            <a:lvl1pPr>
              <a:defRPr sz="1400">
                <a:solidFill>
                  <a:schemeClr val="bg1">
                    <a:lumMod val="50000"/>
                  </a:schemeClr>
                </a:solidFill>
              </a:defRPr>
            </a:lvl1pPr>
          </a:lstStyle>
          <a:p>
            <a:pPr lvl="0"/>
            <a:r>
              <a:rPr lang="en-US"/>
              <a:t>Sub heading</a:t>
            </a:r>
          </a:p>
        </p:txBody>
      </p:sp>
      <p:sp>
        <p:nvSpPr>
          <p:cNvPr id="33" name="Text Placeholder 6"/>
          <p:cNvSpPr>
            <a:spLocks noGrp="1"/>
          </p:cNvSpPr>
          <p:nvPr>
            <p:ph type="body" sz="quarter" idx="23" hasCustomPrompt="1"/>
          </p:nvPr>
        </p:nvSpPr>
        <p:spPr>
          <a:xfrm>
            <a:off x="250825" y="1412776"/>
            <a:ext cx="4321175" cy="1658916"/>
          </a:xfrm>
        </p:spPr>
        <p:txBody>
          <a:bodyPr wrap="square">
            <a:spAutoFit/>
          </a:bodyPr>
          <a:lstStyle>
            <a:lvl1pPr>
              <a:defRPr b="0" cap="none">
                <a:solidFill>
                  <a:schemeClr val="bg1">
                    <a:lumMod val="50000"/>
                  </a:schemeClr>
                </a:solidFill>
              </a:defRPr>
            </a:lvl1pPr>
            <a:lvl4pPr marL="91440" indent="0">
              <a:buNone/>
              <a:defRPr/>
            </a:lvl4pPr>
          </a:lstStyle>
          <a:p>
            <a:r>
              <a:rPr lang="en-ZA" sz="1400">
                <a:solidFill>
                  <a:schemeClr val="bg1">
                    <a:lumMod val="50000"/>
                  </a:schemeClr>
                </a:solidFill>
                <a:latin typeface="Arial" panose="020B0604020202020204" pitchFamily="34" charset="0"/>
                <a:cs typeface="Arial" panose="020B0604020202020204" pitchFamily="34" charset="0"/>
              </a:rPr>
              <a:t>Content </a:t>
            </a:r>
            <a:r>
              <a:rPr lang="en-ZA" sz="1400" err="1">
                <a:solidFill>
                  <a:schemeClr val="bg1">
                    <a:lumMod val="50000"/>
                  </a:schemeClr>
                </a:solidFill>
                <a:latin typeface="Arial" panose="020B0604020202020204" pitchFamily="34" charset="0"/>
                <a:cs typeface="Arial" panose="020B0604020202020204" pitchFamily="34" charset="0"/>
              </a:rPr>
              <a:t>arial</a:t>
            </a:r>
            <a:r>
              <a:rPr lang="en-ZA" sz="1400">
                <a:solidFill>
                  <a:schemeClr val="bg1">
                    <a:lumMod val="50000"/>
                  </a:schemeClr>
                </a:solidFill>
                <a:latin typeface="Arial" panose="020B0604020202020204" pitchFamily="34" charset="0"/>
                <a:cs typeface="Arial" panose="020B0604020202020204" pitchFamily="34" charset="0"/>
              </a:rPr>
              <a:t>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Duis</a:t>
            </a:r>
            <a:r>
              <a:rPr lang="en-ZA" sz="1400">
                <a:solidFill>
                  <a:schemeClr val="bg1">
                    <a:lumMod val="50000"/>
                  </a:schemeClr>
                </a:solidFill>
                <a:latin typeface="Arial" panose="020B0604020202020204" pitchFamily="34" charset="0"/>
                <a:cs typeface="Arial" panose="020B0604020202020204" pitchFamily="34" charset="0"/>
              </a:rPr>
              <a:t>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pulvinar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34" name="Content Placeholder 8"/>
          <p:cNvSpPr>
            <a:spLocks noGrp="1"/>
          </p:cNvSpPr>
          <p:nvPr>
            <p:ph sz="quarter" idx="24"/>
          </p:nvPr>
        </p:nvSpPr>
        <p:spPr>
          <a:xfrm>
            <a:off x="4822825" y="1428727"/>
            <a:ext cx="3938235" cy="2216075"/>
          </a:xfrm>
        </p:spPr>
        <p:txBody>
          <a:bodyPr>
            <a:normAutofit/>
          </a:bodyPr>
          <a:lstStyle>
            <a:lvl1pPr>
              <a:defRPr sz="1400"/>
            </a:lvl1pPr>
          </a:lstStyle>
          <a:p>
            <a:pPr lvl="0"/>
            <a:endParaRPr lang="en-US"/>
          </a:p>
        </p:txBody>
      </p:sp>
      <p:sp>
        <p:nvSpPr>
          <p:cNvPr id="35" name="Content Placeholder 8"/>
          <p:cNvSpPr>
            <a:spLocks noGrp="1"/>
          </p:cNvSpPr>
          <p:nvPr>
            <p:ph sz="quarter" idx="25"/>
          </p:nvPr>
        </p:nvSpPr>
        <p:spPr>
          <a:xfrm>
            <a:off x="4822825" y="3913173"/>
            <a:ext cx="3938235" cy="2216075"/>
          </a:xfrm>
        </p:spPr>
        <p:txBody>
          <a:bodyPr>
            <a:normAutofit/>
          </a:bodyPr>
          <a:lstStyle>
            <a:lvl1pPr>
              <a:defRPr sz="1400"/>
            </a:lvl1pPr>
          </a:lstStyle>
          <a:p>
            <a:pPr lvl="0"/>
            <a:endParaRPr lang="en-US"/>
          </a:p>
        </p:txBody>
      </p:sp>
    </p:spTree>
    <p:extLst>
      <p:ext uri="{BB962C8B-B14F-4D97-AF65-F5344CB8AC3E}">
        <p14:creationId xmlns:p14="http://schemas.microsoft.com/office/powerpoint/2010/main" val="210387372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7_Title Only">
    <p:spTree>
      <p:nvGrpSpPr>
        <p:cNvPr id="1" name=""/>
        <p:cNvGrpSpPr/>
        <p:nvPr/>
      </p:nvGrpSpPr>
      <p:grpSpPr>
        <a:xfrm>
          <a:off x="0" y="0"/>
          <a:ext cx="0" cy="0"/>
          <a:chOff x="0" y="0"/>
          <a:chExt cx="0" cy="0"/>
        </a:xfrm>
      </p:grpSpPr>
      <p:grpSp>
        <p:nvGrpSpPr>
          <p:cNvPr id="21" name="Group 20">
            <a:extLst>
              <a:ext uri="{FF2B5EF4-FFF2-40B4-BE49-F238E27FC236}">
                <a16:creationId xmlns:a16="http://schemas.microsoft.com/office/drawing/2014/main" id="{F8BA4073-5799-D045-A7BB-B1DAD5B9D7E1}"/>
              </a:ext>
            </a:extLst>
          </p:cNvPr>
          <p:cNvGrpSpPr/>
          <p:nvPr userDrawn="1"/>
        </p:nvGrpSpPr>
        <p:grpSpPr>
          <a:xfrm>
            <a:off x="-11380" y="-9311"/>
            <a:ext cx="9185167" cy="599171"/>
            <a:chOff x="-11380" y="-9311"/>
            <a:chExt cx="9185167" cy="599171"/>
          </a:xfrm>
        </p:grpSpPr>
        <p:pic>
          <p:nvPicPr>
            <p:cNvPr id="22" name="Picture 21">
              <a:extLst>
                <a:ext uri="{FF2B5EF4-FFF2-40B4-BE49-F238E27FC236}">
                  <a16:creationId xmlns:a16="http://schemas.microsoft.com/office/drawing/2014/main" id="{6CDE42CD-71AA-CD42-AFF6-37C6D82AA637}"/>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8" name="Picture 37">
              <a:extLst>
                <a:ext uri="{FF2B5EF4-FFF2-40B4-BE49-F238E27FC236}">
                  <a16:creationId xmlns:a16="http://schemas.microsoft.com/office/drawing/2014/main" id="{8A1749D4-4FBB-AF44-B7E7-1827DA67B58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8" name="Text Placeholder 2">
            <a:extLst>
              <a:ext uri="{FF2B5EF4-FFF2-40B4-BE49-F238E27FC236}">
                <a16:creationId xmlns:a16="http://schemas.microsoft.com/office/drawing/2014/main" id="{5BA16C3A-EE68-4B5D-BA5B-9A677189E30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1</a:t>
            </a:r>
          </a:p>
        </p:txBody>
      </p:sp>
      <p:grpSp>
        <p:nvGrpSpPr>
          <p:cNvPr id="20" name="Group 19">
            <a:extLst>
              <a:ext uri="{FF2B5EF4-FFF2-40B4-BE49-F238E27FC236}">
                <a16:creationId xmlns:a16="http://schemas.microsoft.com/office/drawing/2014/main" id="{DAB9D6B2-CF78-A44E-A4A3-2AF09FDBC457}"/>
              </a:ext>
            </a:extLst>
          </p:cNvPr>
          <p:cNvGrpSpPr/>
          <p:nvPr userDrawn="1"/>
        </p:nvGrpSpPr>
        <p:grpSpPr>
          <a:xfrm>
            <a:off x="-78191" y="6525344"/>
            <a:ext cx="9222191" cy="341967"/>
            <a:chOff x="-78191" y="6525344"/>
            <a:chExt cx="9222191" cy="341967"/>
          </a:xfrm>
        </p:grpSpPr>
        <p:sp>
          <p:nvSpPr>
            <p:cNvPr id="23" name="Rectangle 22">
              <a:extLst>
                <a:ext uri="{FF2B5EF4-FFF2-40B4-BE49-F238E27FC236}">
                  <a16:creationId xmlns:a16="http://schemas.microsoft.com/office/drawing/2014/main" id="{2CDCC5EC-53DE-7846-8F47-5A2CA75266FC}"/>
                </a:ext>
              </a:extLst>
            </p:cNvPr>
            <p:cNvSpPr/>
            <p:nvPr userDrawn="1"/>
          </p:nvSpPr>
          <p:spPr>
            <a:xfrm>
              <a:off x="282275"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Line 8">
              <a:extLst>
                <a:ext uri="{FF2B5EF4-FFF2-40B4-BE49-F238E27FC236}">
                  <a16:creationId xmlns:a16="http://schemas.microsoft.com/office/drawing/2014/main" id="{90C5F1CD-7849-AF4C-BA1F-5817E45AFBF4}"/>
                </a:ext>
              </a:extLst>
            </p:cNvPr>
            <p:cNvSpPr>
              <a:spLocks noChangeShapeType="1"/>
            </p:cNvSpPr>
            <p:nvPr userDrawn="1"/>
          </p:nvSpPr>
          <p:spPr bwMode="auto">
            <a:xfrm>
              <a:off x="643381"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grpSp>
          <p:nvGrpSpPr>
            <p:cNvPr id="25" name="Group 24">
              <a:extLst>
                <a:ext uri="{FF2B5EF4-FFF2-40B4-BE49-F238E27FC236}">
                  <a16:creationId xmlns:a16="http://schemas.microsoft.com/office/drawing/2014/main" id="{D9682A63-09BF-4346-B435-903D32D49973}"/>
                </a:ext>
              </a:extLst>
            </p:cNvPr>
            <p:cNvGrpSpPr/>
            <p:nvPr userDrawn="1"/>
          </p:nvGrpSpPr>
          <p:grpSpPr>
            <a:xfrm>
              <a:off x="1514762" y="6721936"/>
              <a:ext cx="7307843" cy="91440"/>
              <a:chOff x="1514762" y="6537995"/>
              <a:chExt cx="7307843" cy="238514"/>
            </a:xfrm>
          </p:grpSpPr>
          <p:sp>
            <p:nvSpPr>
              <p:cNvPr id="27" name="Rectangle 26">
                <a:hlinkClick r:id="rId4" action="ppaction://hlinksldjump"/>
                <a:extLst>
                  <a:ext uri="{FF2B5EF4-FFF2-40B4-BE49-F238E27FC236}">
                    <a16:creationId xmlns:a16="http://schemas.microsoft.com/office/drawing/2014/main" id="{40E85176-E8D3-B248-82E5-3C0DB4F4388A}"/>
                  </a:ext>
                </a:extLst>
              </p:cNvPr>
              <p:cNvSpPr/>
              <p:nvPr userDrawn="1"/>
            </p:nvSpPr>
            <p:spPr>
              <a:xfrm>
                <a:off x="1514762"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5" action="ppaction://hlinksldjump"/>
                <a:extLst>
                  <a:ext uri="{FF2B5EF4-FFF2-40B4-BE49-F238E27FC236}">
                    <a16:creationId xmlns:a16="http://schemas.microsoft.com/office/drawing/2014/main" id="{B39194AE-477B-0A4E-87FD-30E87A232E3A}"/>
                  </a:ext>
                </a:extLst>
              </p:cNvPr>
              <p:cNvSpPr/>
              <p:nvPr userDrawn="1"/>
            </p:nvSpPr>
            <p:spPr>
              <a:xfrm>
                <a:off x="2747249"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6" action="ppaction://hlinksldjump"/>
                <a:extLst>
                  <a:ext uri="{FF2B5EF4-FFF2-40B4-BE49-F238E27FC236}">
                    <a16:creationId xmlns:a16="http://schemas.microsoft.com/office/drawing/2014/main" id="{301A4E24-D2C3-8645-B719-814E89E60FD9}"/>
                  </a:ext>
                </a:extLst>
              </p:cNvPr>
              <p:cNvSpPr/>
              <p:nvPr userDrawn="1"/>
            </p:nvSpPr>
            <p:spPr>
              <a:xfrm>
                <a:off x="3979736"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7" action="ppaction://hlinksldjump"/>
                <a:extLst>
                  <a:ext uri="{FF2B5EF4-FFF2-40B4-BE49-F238E27FC236}">
                    <a16:creationId xmlns:a16="http://schemas.microsoft.com/office/drawing/2014/main" id="{1E7A9FF9-E3EF-1F4B-A19C-A1C7A5F2E290}"/>
                  </a:ext>
                </a:extLst>
              </p:cNvPr>
              <p:cNvSpPr/>
              <p:nvPr userDrawn="1"/>
            </p:nvSpPr>
            <p:spPr>
              <a:xfrm>
                <a:off x="5212223"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8" action="ppaction://hlinksldjump"/>
                <a:extLst>
                  <a:ext uri="{FF2B5EF4-FFF2-40B4-BE49-F238E27FC236}">
                    <a16:creationId xmlns:a16="http://schemas.microsoft.com/office/drawing/2014/main" id="{F2FA73E4-173F-8741-98F1-4B159D6DAF44}"/>
                  </a:ext>
                </a:extLst>
              </p:cNvPr>
              <p:cNvSpPr/>
              <p:nvPr userDrawn="1"/>
            </p:nvSpPr>
            <p:spPr>
              <a:xfrm>
                <a:off x="6444708"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hlinkClick r:id="rId7" action="ppaction://hlinksldjump"/>
                <a:extLst>
                  <a:ext uri="{FF2B5EF4-FFF2-40B4-BE49-F238E27FC236}">
                    <a16:creationId xmlns:a16="http://schemas.microsoft.com/office/drawing/2014/main" id="{F45F6847-C0BB-CD40-B717-9B494C385EFA}"/>
                  </a:ext>
                </a:extLst>
              </p:cNvPr>
              <p:cNvSpPr/>
              <p:nvPr userDrawn="1"/>
            </p:nvSpPr>
            <p:spPr>
              <a:xfrm>
                <a:off x="7668344" y="6537995"/>
                <a:ext cx="1154261" cy="238514"/>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6" name="Rectangle 25">
              <a:extLst>
                <a:ext uri="{FF2B5EF4-FFF2-40B4-BE49-F238E27FC236}">
                  <a16:creationId xmlns:a16="http://schemas.microsoft.com/office/drawing/2014/main" id="{41D9BC28-E32D-EC47-8293-23351403F7AD}"/>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sp>
        <p:nvSpPr>
          <p:cNvPr id="33" name="Text Placeholder 4"/>
          <p:cNvSpPr>
            <a:spLocks noGrp="1"/>
          </p:cNvSpPr>
          <p:nvPr>
            <p:ph type="body" sz="quarter" idx="23" hasCustomPrompt="1"/>
          </p:nvPr>
        </p:nvSpPr>
        <p:spPr>
          <a:xfrm>
            <a:off x="250825" y="871538"/>
            <a:ext cx="4321175" cy="325437"/>
          </a:xfrm>
        </p:spPr>
        <p:txBody>
          <a:bodyPr anchor="ctr">
            <a:normAutofit/>
          </a:bodyPr>
          <a:lstStyle>
            <a:lvl1pPr>
              <a:defRPr sz="1400">
                <a:solidFill>
                  <a:schemeClr val="bg1">
                    <a:lumMod val="50000"/>
                  </a:schemeClr>
                </a:solidFill>
              </a:defRPr>
            </a:lvl1pPr>
          </a:lstStyle>
          <a:p>
            <a:pPr lvl="0"/>
            <a:r>
              <a:rPr lang="en-US"/>
              <a:t>Sub heading</a:t>
            </a:r>
          </a:p>
        </p:txBody>
      </p:sp>
      <p:sp>
        <p:nvSpPr>
          <p:cNvPr id="39" name="Text Placeholder 6">
            <a:extLst>
              <a:ext uri="{FF2B5EF4-FFF2-40B4-BE49-F238E27FC236}">
                <a16:creationId xmlns:a16="http://schemas.microsoft.com/office/drawing/2014/main" id="{191CD0CF-2831-194A-87F6-9FAFD53BBA9C}"/>
              </a:ext>
            </a:extLst>
          </p:cNvPr>
          <p:cNvSpPr>
            <a:spLocks noGrp="1"/>
          </p:cNvSpPr>
          <p:nvPr>
            <p:ph type="body" sz="quarter" idx="24" hasCustomPrompt="1"/>
          </p:nvPr>
        </p:nvSpPr>
        <p:spPr>
          <a:xfrm>
            <a:off x="250825" y="1412776"/>
            <a:ext cx="4321175" cy="1658916"/>
          </a:xfrm>
        </p:spPr>
        <p:txBody>
          <a:bodyPr wrap="square">
            <a:spAutoFit/>
          </a:bodyPr>
          <a:lstStyle>
            <a:lvl1pPr>
              <a:defRPr b="0" cap="none">
                <a:solidFill>
                  <a:schemeClr val="bg1">
                    <a:lumMod val="50000"/>
                  </a:schemeClr>
                </a:solidFill>
              </a:defRPr>
            </a:lvl1pPr>
            <a:lvl4pPr marL="91440" indent="0">
              <a:buNone/>
              <a:defRPr/>
            </a:lvl4pPr>
          </a:lstStyle>
          <a:p>
            <a:r>
              <a:rPr lang="en-ZA" sz="1400">
                <a:solidFill>
                  <a:schemeClr val="bg1">
                    <a:lumMod val="50000"/>
                  </a:schemeClr>
                </a:solidFill>
                <a:latin typeface="Arial" panose="020B0604020202020204" pitchFamily="34" charset="0"/>
                <a:cs typeface="Arial" panose="020B0604020202020204" pitchFamily="34" charset="0"/>
              </a:rPr>
              <a:t>Content </a:t>
            </a:r>
            <a:r>
              <a:rPr lang="en-ZA" sz="1400" err="1">
                <a:solidFill>
                  <a:schemeClr val="bg1">
                    <a:lumMod val="50000"/>
                  </a:schemeClr>
                </a:solidFill>
                <a:latin typeface="Arial" panose="020B0604020202020204" pitchFamily="34" charset="0"/>
                <a:cs typeface="Arial" panose="020B0604020202020204" pitchFamily="34" charset="0"/>
              </a:rPr>
              <a:t>arial</a:t>
            </a:r>
            <a:r>
              <a:rPr lang="en-ZA" sz="1400">
                <a:solidFill>
                  <a:schemeClr val="bg1">
                    <a:lumMod val="50000"/>
                  </a:schemeClr>
                </a:solidFill>
                <a:latin typeface="Arial" panose="020B0604020202020204" pitchFamily="34" charset="0"/>
                <a:cs typeface="Arial" panose="020B0604020202020204" pitchFamily="34" charset="0"/>
              </a:rPr>
              <a:t>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Duis</a:t>
            </a:r>
            <a:r>
              <a:rPr lang="en-ZA" sz="1400">
                <a:solidFill>
                  <a:schemeClr val="bg1">
                    <a:lumMod val="50000"/>
                  </a:schemeClr>
                </a:solidFill>
                <a:latin typeface="Arial" panose="020B0604020202020204" pitchFamily="34" charset="0"/>
                <a:cs typeface="Arial" panose="020B0604020202020204" pitchFamily="34" charset="0"/>
              </a:rPr>
              <a:t>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pulvinar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40" name="Content Placeholder 8">
            <a:extLst>
              <a:ext uri="{FF2B5EF4-FFF2-40B4-BE49-F238E27FC236}">
                <a16:creationId xmlns:a16="http://schemas.microsoft.com/office/drawing/2014/main" id="{8D72D3DD-A4F4-304A-A035-EF45E1A0C79A}"/>
              </a:ext>
            </a:extLst>
          </p:cNvPr>
          <p:cNvSpPr>
            <a:spLocks noGrp="1"/>
          </p:cNvSpPr>
          <p:nvPr>
            <p:ph sz="quarter" idx="25"/>
          </p:nvPr>
        </p:nvSpPr>
        <p:spPr>
          <a:xfrm>
            <a:off x="4822825" y="1428727"/>
            <a:ext cx="3938235" cy="2216075"/>
          </a:xfrm>
        </p:spPr>
        <p:txBody>
          <a:bodyPr>
            <a:normAutofit/>
          </a:bodyPr>
          <a:lstStyle>
            <a:lvl1pPr>
              <a:defRPr sz="1400"/>
            </a:lvl1pPr>
          </a:lstStyle>
          <a:p>
            <a:pPr lvl="0"/>
            <a:endParaRPr lang="en-US"/>
          </a:p>
        </p:txBody>
      </p:sp>
      <p:sp>
        <p:nvSpPr>
          <p:cNvPr id="41" name="Content Placeholder 8">
            <a:extLst>
              <a:ext uri="{FF2B5EF4-FFF2-40B4-BE49-F238E27FC236}">
                <a16:creationId xmlns:a16="http://schemas.microsoft.com/office/drawing/2014/main" id="{BD963FE5-439D-9746-9554-9082468E37F2}"/>
              </a:ext>
            </a:extLst>
          </p:cNvPr>
          <p:cNvSpPr>
            <a:spLocks noGrp="1"/>
          </p:cNvSpPr>
          <p:nvPr>
            <p:ph sz="quarter" idx="26"/>
          </p:nvPr>
        </p:nvSpPr>
        <p:spPr>
          <a:xfrm>
            <a:off x="4822825" y="3913173"/>
            <a:ext cx="3938235" cy="2216075"/>
          </a:xfrm>
        </p:spPr>
        <p:txBody>
          <a:bodyPr>
            <a:normAutofit/>
          </a:bodyPr>
          <a:lstStyle>
            <a:lvl1pPr>
              <a:defRPr sz="1400"/>
            </a:lvl1pPr>
          </a:lstStyle>
          <a:p>
            <a:pPr lvl="0"/>
            <a:endParaRPr lang="en-US"/>
          </a:p>
        </p:txBody>
      </p:sp>
      <p:sp>
        <p:nvSpPr>
          <p:cNvPr id="42" name="Content Placeholder 8">
            <a:extLst>
              <a:ext uri="{FF2B5EF4-FFF2-40B4-BE49-F238E27FC236}">
                <a16:creationId xmlns:a16="http://schemas.microsoft.com/office/drawing/2014/main" id="{8382A8B0-D4ED-4345-A53E-E8D7037C4A69}"/>
              </a:ext>
            </a:extLst>
          </p:cNvPr>
          <p:cNvSpPr>
            <a:spLocks noGrp="1"/>
          </p:cNvSpPr>
          <p:nvPr>
            <p:ph sz="quarter" idx="27"/>
          </p:nvPr>
        </p:nvSpPr>
        <p:spPr>
          <a:xfrm>
            <a:off x="282275" y="3914909"/>
            <a:ext cx="4289725" cy="2216075"/>
          </a:xfrm>
        </p:spPr>
        <p:txBody>
          <a:bodyPr>
            <a:normAutofit/>
          </a:bodyPr>
          <a:lstStyle>
            <a:lvl1pPr>
              <a:defRPr sz="1400"/>
            </a:lvl1pPr>
          </a:lstStyle>
          <a:p>
            <a:pPr lvl="0"/>
            <a:endParaRPr lang="en-US"/>
          </a:p>
        </p:txBody>
      </p:sp>
    </p:spTree>
    <p:extLst>
      <p:ext uri="{BB962C8B-B14F-4D97-AF65-F5344CB8AC3E}">
        <p14:creationId xmlns:p14="http://schemas.microsoft.com/office/powerpoint/2010/main" val="306263265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6_Title and Content">
    <p:spTree>
      <p:nvGrpSpPr>
        <p:cNvPr id="1" name=""/>
        <p:cNvGrpSpPr/>
        <p:nvPr/>
      </p:nvGrpSpPr>
      <p:grpSpPr>
        <a:xfrm>
          <a:off x="0" y="0"/>
          <a:ext cx="0" cy="0"/>
          <a:chOff x="0" y="0"/>
          <a:chExt cx="0" cy="0"/>
        </a:xfrm>
      </p:grpSpPr>
      <p:pic>
        <p:nvPicPr>
          <p:cNvPr id="74" name="Picture 73">
            <a:extLst>
              <a:ext uri="{FF2B5EF4-FFF2-40B4-BE49-F238E27FC236}">
                <a16:creationId xmlns:a16="http://schemas.microsoft.com/office/drawing/2014/main" id="{22EEF094-7CF3-9141-8BB3-9F9E4F070B1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28838" y="-97020"/>
            <a:ext cx="9401673" cy="7052037"/>
          </a:xfrm>
          <a:prstGeom prst="rect">
            <a:avLst/>
          </a:prstGeom>
          <a:noFill/>
        </p:spPr>
      </p:pic>
      <p:sp>
        <p:nvSpPr>
          <p:cNvPr id="75" name="Rectangle 74">
            <a:extLst>
              <a:ext uri="{FF2B5EF4-FFF2-40B4-BE49-F238E27FC236}">
                <a16:creationId xmlns:a16="http://schemas.microsoft.com/office/drawing/2014/main" id="{9DAF18E4-4601-7946-A481-905DB8BA8891}"/>
              </a:ext>
            </a:extLst>
          </p:cNvPr>
          <p:cNvSpPr/>
          <p:nvPr userDrawn="1"/>
        </p:nvSpPr>
        <p:spPr>
          <a:xfrm>
            <a:off x="-129361" y="3645024"/>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3" action="ppaction://hlinksldjump"/>
            <a:extLst>
              <a:ext uri="{FF2B5EF4-FFF2-40B4-BE49-F238E27FC236}">
                <a16:creationId xmlns:a16="http://schemas.microsoft.com/office/drawing/2014/main" id="{6F425320-5D09-2949-B37C-C98BA82A33E6}"/>
              </a:ext>
            </a:extLst>
          </p:cNvPr>
          <p:cNvSpPr/>
          <p:nvPr userDrawn="1"/>
        </p:nvSpPr>
        <p:spPr>
          <a:xfrm>
            <a:off x="2747249"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4" action="ppaction://hlinksldjump"/>
            <a:extLst>
              <a:ext uri="{FF2B5EF4-FFF2-40B4-BE49-F238E27FC236}">
                <a16:creationId xmlns:a16="http://schemas.microsoft.com/office/drawing/2014/main" id="{0C3463B7-A8BB-2841-A3B8-072655327FA4}"/>
              </a:ext>
            </a:extLst>
          </p:cNvPr>
          <p:cNvSpPr/>
          <p:nvPr userDrawn="1"/>
        </p:nvSpPr>
        <p:spPr>
          <a:xfrm>
            <a:off x="3979736"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5" action="ppaction://hlinksldjump"/>
            <a:extLst>
              <a:ext uri="{FF2B5EF4-FFF2-40B4-BE49-F238E27FC236}">
                <a16:creationId xmlns:a16="http://schemas.microsoft.com/office/drawing/2014/main" id="{BF857FD0-5379-5249-9F81-237849DDC224}"/>
              </a:ext>
            </a:extLst>
          </p:cNvPr>
          <p:cNvSpPr/>
          <p:nvPr userDrawn="1"/>
        </p:nvSpPr>
        <p:spPr>
          <a:xfrm>
            <a:off x="52122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6" action="ppaction://hlinksldjump"/>
            <a:extLst>
              <a:ext uri="{FF2B5EF4-FFF2-40B4-BE49-F238E27FC236}">
                <a16:creationId xmlns:a16="http://schemas.microsoft.com/office/drawing/2014/main" id="{A7F44EAD-7844-A14B-996A-AB21F10DA2FC}"/>
              </a:ext>
            </a:extLst>
          </p:cNvPr>
          <p:cNvSpPr/>
          <p:nvPr userDrawn="1"/>
        </p:nvSpPr>
        <p:spPr>
          <a:xfrm>
            <a:off x="644470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5" action="ppaction://hlinksldjump"/>
            <a:extLst>
              <a:ext uri="{FF2B5EF4-FFF2-40B4-BE49-F238E27FC236}">
                <a16:creationId xmlns:a16="http://schemas.microsoft.com/office/drawing/2014/main" id="{6BCFB46E-303B-064E-A9C1-B160F04CFF2A}"/>
              </a:ext>
            </a:extLst>
          </p:cNvPr>
          <p:cNvSpPr/>
          <p:nvPr userDrawn="1"/>
        </p:nvSpPr>
        <p:spPr>
          <a:xfrm>
            <a:off x="7668344"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3" action="ppaction://hlinksldjump"/>
            <a:extLst>
              <a:ext uri="{FF2B5EF4-FFF2-40B4-BE49-F238E27FC236}">
                <a16:creationId xmlns:a16="http://schemas.microsoft.com/office/drawing/2014/main" id="{DA7E6C42-3CAF-C243-88D9-2599141C08D5}"/>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Rectangle 17">
            <a:extLst>
              <a:ext uri="{FF2B5EF4-FFF2-40B4-BE49-F238E27FC236}">
                <a16:creationId xmlns:a16="http://schemas.microsoft.com/office/drawing/2014/main" id="{59ABB3A3-CCBC-2340-B61C-06D22A7FD055}"/>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0" name="Line 8">
            <a:extLst>
              <a:ext uri="{FF2B5EF4-FFF2-40B4-BE49-F238E27FC236}">
                <a16:creationId xmlns:a16="http://schemas.microsoft.com/office/drawing/2014/main" id="{4FB24D89-CE89-3149-B1ED-68870930C716}"/>
              </a:ext>
            </a:extLst>
          </p:cNvPr>
          <p:cNvSpPr>
            <a:spLocks noChangeShapeType="1"/>
          </p:cNvSpPr>
          <p:nvPr userDrawn="1"/>
        </p:nvSpPr>
        <p:spPr bwMode="auto">
          <a:xfrm flipH="1">
            <a:off x="1881957"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97BF51BE-5291-CD43-A755-8E7EE319C86D}"/>
              </a:ext>
            </a:extLst>
          </p:cNvPr>
          <p:cNvSpPr/>
          <p:nvPr userDrawn="1"/>
        </p:nvSpPr>
        <p:spPr>
          <a:xfrm flipH="1">
            <a:off x="1577304"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50" name="Text Placeholder 9">
            <a:extLst>
              <a:ext uri="{FF2B5EF4-FFF2-40B4-BE49-F238E27FC236}">
                <a16:creationId xmlns:a16="http://schemas.microsoft.com/office/drawing/2014/main" id="{8EE753FE-5354-E448-A469-25E96957AC6B}"/>
              </a:ext>
            </a:extLst>
          </p:cNvPr>
          <p:cNvSpPr>
            <a:spLocks noGrp="1"/>
          </p:cNvSpPr>
          <p:nvPr>
            <p:ph type="body" sz="quarter" idx="13" hasCustomPrompt="1"/>
          </p:nvPr>
        </p:nvSpPr>
        <p:spPr>
          <a:xfrm>
            <a:off x="1780734"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TWO</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04986334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2_Title and Content">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FBB32A41-D6CD-7E49-81DA-35C239B0069D}"/>
              </a:ext>
            </a:extLst>
          </p:cNvPr>
          <p:cNvGrpSpPr/>
          <p:nvPr userDrawn="1"/>
        </p:nvGrpSpPr>
        <p:grpSpPr>
          <a:xfrm>
            <a:off x="-11380" y="-9311"/>
            <a:ext cx="9185167" cy="599171"/>
            <a:chOff x="-11380" y="-9311"/>
            <a:chExt cx="9185167" cy="599171"/>
          </a:xfrm>
        </p:grpSpPr>
        <p:pic>
          <p:nvPicPr>
            <p:cNvPr id="30" name="Picture 29">
              <a:extLst>
                <a:ext uri="{FF2B5EF4-FFF2-40B4-BE49-F238E27FC236}">
                  <a16:creationId xmlns:a16="http://schemas.microsoft.com/office/drawing/2014/main" id="{7D1F2D8B-84B0-7D41-A6D8-9E039EB0B74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1" name="Picture 30">
              <a:extLst>
                <a:ext uri="{FF2B5EF4-FFF2-40B4-BE49-F238E27FC236}">
                  <a16:creationId xmlns:a16="http://schemas.microsoft.com/office/drawing/2014/main" id="{BA929B72-97F8-1C4E-83D1-D3BAD60ACAC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DD52E8DD-BEF7-344D-AF0F-854F88755A24}"/>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3" name="Text Placeholder 9">
            <a:extLst>
              <a:ext uri="{FF2B5EF4-FFF2-40B4-BE49-F238E27FC236}">
                <a16:creationId xmlns:a16="http://schemas.microsoft.com/office/drawing/2014/main" id="{C7110D0A-4DE5-8F48-BA1D-B64104B0A647}"/>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6" name="Text Placeholder 9">
            <a:extLst>
              <a:ext uri="{FF2B5EF4-FFF2-40B4-BE49-F238E27FC236}">
                <a16:creationId xmlns:a16="http://schemas.microsoft.com/office/drawing/2014/main" id="{DEDCD908-F5E6-114A-82C0-49493A98F04E}"/>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21" name="Text Placeholder 2">
            <a:extLst>
              <a:ext uri="{FF2B5EF4-FFF2-40B4-BE49-F238E27FC236}">
                <a16:creationId xmlns:a16="http://schemas.microsoft.com/office/drawing/2014/main" id="{F60916EC-F142-4F44-B486-888C75D3C69E}"/>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2</a:t>
            </a:r>
          </a:p>
        </p:txBody>
      </p:sp>
      <p:grpSp>
        <p:nvGrpSpPr>
          <p:cNvPr id="18" name="Group 17">
            <a:extLst>
              <a:ext uri="{FF2B5EF4-FFF2-40B4-BE49-F238E27FC236}">
                <a16:creationId xmlns:a16="http://schemas.microsoft.com/office/drawing/2014/main" id="{491BC0BC-56DB-9349-ADE9-C9EA6D4E21B1}"/>
              </a:ext>
            </a:extLst>
          </p:cNvPr>
          <p:cNvGrpSpPr/>
          <p:nvPr userDrawn="1"/>
        </p:nvGrpSpPr>
        <p:grpSpPr>
          <a:xfrm>
            <a:off x="-78191" y="6525344"/>
            <a:ext cx="9222191" cy="341967"/>
            <a:chOff x="-78191" y="6525344"/>
            <a:chExt cx="9222191" cy="341967"/>
          </a:xfrm>
        </p:grpSpPr>
        <p:sp>
          <p:nvSpPr>
            <p:cNvPr id="19" name="Rectangle 18">
              <a:hlinkClick r:id="rId4" action="ppaction://hlinksldjump"/>
              <a:extLst>
                <a:ext uri="{FF2B5EF4-FFF2-40B4-BE49-F238E27FC236}">
                  <a16:creationId xmlns:a16="http://schemas.microsoft.com/office/drawing/2014/main" id="{DF4A6A47-5D54-CF49-AEAE-D622F4EE2CFB}"/>
                </a:ext>
              </a:extLst>
            </p:cNvPr>
            <p:cNvSpPr/>
            <p:nvPr userDrawn="1"/>
          </p:nvSpPr>
          <p:spPr>
            <a:xfrm>
              <a:off x="2747249"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0" name="Rectangle 19">
              <a:hlinkClick r:id="rId5" action="ppaction://hlinksldjump"/>
              <a:extLst>
                <a:ext uri="{FF2B5EF4-FFF2-40B4-BE49-F238E27FC236}">
                  <a16:creationId xmlns:a16="http://schemas.microsoft.com/office/drawing/2014/main" id="{1A5699FB-E426-704B-ADA2-139C0119D5AE}"/>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6" action="ppaction://hlinksldjump"/>
              <a:extLst>
                <a:ext uri="{FF2B5EF4-FFF2-40B4-BE49-F238E27FC236}">
                  <a16:creationId xmlns:a16="http://schemas.microsoft.com/office/drawing/2014/main" id="{CFA83988-8AFC-7B41-B0E4-08E2CC021493}"/>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7" action="ppaction://hlinksldjump"/>
              <a:extLst>
                <a:ext uri="{FF2B5EF4-FFF2-40B4-BE49-F238E27FC236}">
                  <a16:creationId xmlns:a16="http://schemas.microsoft.com/office/drawing/2014/main" id="{EE8C5D74-D79C-E242-A526-01BFF478E0C3}"/>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6" action="ppaction://hlinksldjump"/>
              <a:extLst>
                <a:ext uri="{FF2B5EF4-FFF2-40B4-BE49-F238E27FC236}">
                  <a16:creationId xmlns:a16="http://schemas.microsoft.com/office/drawing/2014/main" id="{71A8E190-B3D4-6A4A-8574-8B53FCC4F2C9}"/>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extLst>
                <a:ext uri="{FF2B5EF4-FFF2-40B4-BE49-F238E27FC236}">
                  <a16:creationId xmlns:a16="http://schemas.microsoft.com/office/drawing/2014/main" id="{99DC38A4-F2BE-9C4D-AEDE-94E64C472C4D}"/>
                </a:ext>
              </a:extLst>
            </p:cNvPr>
            <p:cNvSpPr/>
            <p:nvPr userDrawn="1"/>
          </p:nvSpPr>
          <p:spPr>
            <a:xfrm>
              <a:off x="1514728"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Line 8">
              <a:extLst>
                <a:ext uri="{FF2B5EF4-FFF2-40B4-BE49-F238E27FC236}">
                  <a16:creationId xmlns:a16="http://schemas.microsoft.com/office/drawing/2014/main" id="{DBF1F0C1-79A1-0346-8E09-F064AA82F740}"/>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7" name="Rectangle 26">
              <a:hlinkClick r:id="rId4" action="ppaction://hlinksldjump"/>
              <a:extLst>
                <a:ext uri="{FF2B5EF4-FFF2-40B4-BE49-F238E27FC236}">
                  <a16:creationId xmlns:a16="http://schemas.microsoft.com/office/drawing/2014/main" id="{C15E4A02-C62C-4749-89A5-E1C7E735CCAC}"/>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extLst>
                <a:ext uri="{FF2B5EF4-FFF2-40B4-BE49-F238E27FC236}">
                  <a16:creationId xmlns:a16="http://schemas.microsoft.com/office/drawing/2014/main" id="{5771855B-F5B8-D94C-A3B1-CD383B03B91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3684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Title and Content">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782A6CD-BA19-9C4B-8954-3CE929B02992}"/>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2056" y="1"/>
            <a:ext cx="9139887" cy="6857998"/>
          </a:xfrm>
          <a:prstGeom prst="rect">
            <a:avLst/>
          </a:prstGeom>
        </p:spPr>
      </p:pic>
      <p:sp>
        <p:nvSpPr>
          <p:cNvPr id="25" name="Text Placeholder 29">
            <a:extLst>
              <a:ext uri="{FF2B5EF4-FFF2-40B4-BE49-F238E27FC236}">
                <a16:creationId xmlns:a16="http://schemas.microsoft.com/office/drawing/2014/main" id="{2AA6B622-0BF1-744D-A7C6-B397A3552A5E}"/>
              </a:ext>
            </a:extLst>
          </p:cNvPr>
          <p:cNvSpPr>
            <a:spLocks noGrp="1"/>
          </p:cNvSpPr>
          <p:nvPr userDrawn="1">
            <p:ph type="body" sz="quarter" idx="25" hasCustomPrompt="1"/>
          </p:nvPr>
        </p:nvSpPr>
        <p:spPr>
          <a:xfrm>
            <a:off x="7236296" y="697852"/>
            <a:ext cx="1516007" cy="359073"/>
          </a:xfrm>
        </p:spPr>
        <p:txBody>
          <a:bodyPr>
            <a:noAutofit/>
          </a:bodyPr>
          <a:lstStyle>
            <a:lvl1pPr>
              <a:lnSpc>
                <a:spcPct val="100000"/>
              </a:lnSpc>
              <a:spcBef>
                <a:spcPts val="0"/>
              </a:spcBef>
              <a:defRPr sz="2000" b="1" i="0">
                <a:solidFill>
                  <a:schemeClr val="bg1">
                    <a:alpha val="75000"/>
                  </a:schemeClr>
                </a:solidFill>
                <a:latin typeface="Arial" panose="020B0604020202020204" pitchFamily="34" charset="0"/>
                <a:cs typeface="Arial" panose="020B0604020202020204" pitchFamily="34" charset="0"/>
              </a:defRPr>
            </a:lvl1pPr>
          </a:lstStyle>
          <a:p>
            <a:pPr lvl="0"/>
            <a:r>
              <a:rPr lang="en-US"/>
              <a:t>DDMMYY</a:t>
            </a:r>
          </a:p>
        </p:txBody>
      </p:sp>
      <p:sp>
        <p:nvSpPr>
          <p:cNvPr id="3" name="TextBox 2">
            <a:extLst>
              <a:ext uri="{FF2B5EF4-FFF2-40B4-BE49-F238E27FC236}">
                <a16:creationId xmlns:a16="http://schemas.microsoft.com/office/drawing/2014/main" id="{EB3B2BB3-DB64-4F45-BB78-04C10CB3E3EE}"/>
              </a:ext>
            </a:extLst>
          </p:cNvPr>
          <p:cNvSpPr txBox="1">
            <a:spLocks noChangeAspect="1"/>
          </p:cNvSpPr>
          <p:nvPr userDrawn="1"/>
        </p:nvSpPr>
        <p:spPr>
          <a:xfrm>
            <a:off x="2222903" y="417438"/>
            <a:ext cx="4770288" cy="923330"/>
          </a:xfrm>
          <a:prstGeom prst="rect">
            <a:avLst/>
          </a:prstGeom>
          <a:noFill/>
        </p:spPr>
        <p:txBody>
          <a:bodyPr wrap="square" rtlCol="0">
            <a:noAutofit/>
          </a:bodyPr>
          <a:lstStyle/>
          <a:p>
            <a:r>
              <a:rPr lang="en-US" sz="5400" b="1" i="0">
                <a:solidFill>
                  <a:schemeClr val="bg1"/>
                </a:solidFill>
                <a:latin typeface="Arial Black" panose="020B0604020202020204" pitchFamily="34" charset="0"/>
                <a:cs typeface="Arial Black" panose="020B0604020202020204" pitchFamily="34" charset="0"/>
              </a:rPr>
              <a:t>CONTENTS</a:t>
            </a:r>
          </a:p>
        </p:txBody>
      </p:sp>
      <p:sp>
        <p:nvSpPr>
          <p:cNvPr id="101" name="Text Placeholder 9"/>
          <p:cNvSpPr>
            <a:spLocks noGrp="1"/>
          </p:cNvSpPr>
          <p:nvPr userDrawn="1">
            <p:ph type="body" sz="quarter" idx="11" hasCustomPrompt="1"/>
          </p:nvPr>
        </p:nvSpPr>
        <p:spPr>
          <a:xfrm>
            <a:off x="937545" y="2173246"/>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1</a:t>
            </a:r>
          </a:p>
        </p:txBody>
      </p:sp>
      <p:sp>
        <p:nvSpPr>
          <p:cNvPr id="28" name="Text Placeholder 9">
            <a:extLst>
              <a:ext uri="{FF2B5EF4-FFF2-40B4-BE49-F238E27FC236}">
                <a16:creationId xmlns:a16="http://schemas.microsoft.com/office/drawing/2014/main" id="{2B29AD5E-7392-9841-A823-B33E89A515DB}"/>
              </a:ext>
            </a:extLst>
          </p:cNvPr>
          <p:cNvSpPr>
            <a:spLocks noGrp="1"/>
          </p:cNvSpPr>
          <p:nvPr userDrawn="1">
            <p:ph type="body" sz="quarter" idx="26" hasCustomPrompt="1"/>
          </p:nvPr>
        </p:nvSpPr>
        <p:spPr>
          <a:xfrm>
            <a:off x="937545" y="2898802"/>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2</a:t>
            </a:r>
          </a:p>
        </p:txBody>
      </p:sp>
      <p:sp>
        <p:nvSpPr>
          <p:cNvPr id="30" name="Text Placeholder 9">
            <a:extLst>
              <a:ext uri="{FF2B5EF4-FFF2-40B4-BE49-F238E27FC236}">
                <a16:creationId xmlns:a16="http://schemas.microsoft.com/office/drawing/2014/main" id="{6816232A-F3CB-D447-8022-4BD9990A439B}"/>
              </a:ext>
            </a:extLst>
          </p:cNvPr>
          <p:cNvSpPr>
            <a:spLocks noGrp="1"/>
          </p:cNvSpPr>
          <p:nvPr userDrawn="1">
            <p:ph type="body" sz="quarter" idx="27" hasCustomPrompt="1"/>
          </p:nvPr>
        </p:nvSpPr>
        <p:spPr>
          <a:xfrm>
            <a:off x="937545" y="3664115"/>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3</a:t>
            </a:r>
          </a:p>
        </p:txBody>
      </p:sp>
      <p:sp>
        <p:nvSpPr>
          <p:cNvPr id="32" name="Text Placeholder 9">
            <a:extLst>
              <a:ext uri="{FF2B5EF4-FFF2-40B4-BE49-F238E27FC236}">
                <a16:creationId xmlns:a16="http://schemas.microsoft.com/office/drawing/2014/main" id="{CCB49BCD-8B10-FD4C-B49A-A6B4FBF7103E}"/>
              </a:ext>
            </a:extLst>
          </p:cNvPr>
          <p:cNvSpPr>
            <a:spLocks noGrp="1"/>
          </p:cNvSpPr>
          <p:nvPr userDrawn="1">
            <p:ph type="body" sz="quarter" idx="28" hasCustomPrompt="1"/>
          </p:nvPr>
        </p:nvSpPr>
        <p:spPr>
          <a:xfrm>
            <a:off x="937545" y="4387837"/>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4</a:t>
            </a:r>
          </a:p>
        </p:txBody>
      </p:sp>
      <p:sp>
        <p:nvSpPr>
          <p:cNvPr id="34" name="Text Placeholder 9">
            <a:extLst>
              <a:ext uri="{FF2B5EF4-FFF2-40B4-BE49-F238E27FC236}">
                <a16:creationId xmlns:a16="http://schemas.microsoft.com/office/drawing/2014/main" id="{3422652B-9A47-2542-A6A9-D19D02219168}"/>
              </a:ext>
            </a:extLst>
          </p:cNvPr>
          <p:cNvSpPr>
            <a:spLocks noGrp="1"/>
          </p:cNvSpPr>
          <p:nvPr userDrawn="1">
            <p:ph type="body" sz="quarter" idx="29" hasCustomPrompt="1"/>
          </p:nvPr>
        </p:nvSpPr>
        <p:spPr>
          <a:xfrm>
            <a:off x="937545" y="5132215"/>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5</a:t>
            </a:r>
          </a:p>
        </p:txBody>
      </p:sp>
      <p:sp>
        <p:nvSpPr>
          <p:cNvPr id="36" name="Text Placeholder 9">
            <a:extLst>
              <a:ext uri="{FF2B5EF4-FFF2-40B4-BE49-F238E27FC236}">
                <a16:creationId xmlns:a16="http://schemas.microsoft.com/office/drawing/2014/main" id="{5463F5D0-BF93-9C42-87AF-40163B773682}"/>
              </a:ext>
            </a:extLst>
          </p:cNvPr>
          <p:cNvSpPr>
            <a:spLocks noGrp="1"/>
          </p:cNvSpPr>
          <p:nvPr userDrawn="1">
            <p:ph type="body" sz="quarter" idx="30" hasCustomPrompt="1"/>
          </p:nvPr>
        </p:nvSpPr>
        <p:spPr>
          <a:xfrm>
            <a:off x="937545" y="5868436"/>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6</a:t>
            </a:r>
          </a:p>
        </p:txBody>
      </p:sp>
      <p:sp>
        <p:nvSpPr>
          <p:cNvPr id="145" name="Text Placeholder 9">
            <a:extLst>
              <a:ext uri="{FF2B5EF4-FFF2-40B4-BE49-F238E27FC236}">
                <a16:creationId xmlns:a16="http://schemas.microsoft.com/office/drawing/2014/main" id="{2E7035A3-6D45-C346-A699-80647324C532}"/>
              </a:ext>
            </a:extLst>
          </p:cNvPr>
          <p:cNvSpPr>
            <a:spLocks noGrp="1"/>
          </p:cNvSpPr>
          <p:nvPr>
            <p:ph type="body" sz="quarter" idx="31" hasCustomPrompt="1"/>
          </p:nvPr>
        </p:nvSpPr>
        <p:spPr>
          <a:xfrm>
            <a:off x="5603674" y="2173246"/>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1</a:t>
            </a:r>
          </a:p>
        </p:txBody>
      </p:sp>
      <p:sp>
        <p:nvSpPr>
          <p:cNvPr id="146" name="Text Placeholder 9">
            <a:extLst>
              <a:ext uri="{FF2B5EF4-FFF2-40B4-BE49-F238E27FC236}">
                <a16:creationId xmlns:a16="http://schemas.microsoft.com/office/drawing/2014/main" id="{1C3891D5-696A-BE44-9CC0-AB596136E0C4}"/>
              </a:ext>
            </a:extLst>
          </p:cNvPr>
          <p:cNvSpPr>
            <a:spLocks noGrp="1"/>
          </p:cNvSpPr>
          <p:nvPr>
            <p:ph type="body" sz="quarter" idx="32" hasCustomPrompt="1"/>
          </p:nvPr>
        </p:nvSpPr>
        <p:spPr>
          <a:xfrm>
            <a:off x="5603674" y="2898802"/>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2</a:t>
            </a:r>
          </a:p>
        </p:txBody>
      </p:sp>
      <p:sp>
        <p:nvSpPr>
          <p:cNvPr id="147" name="Text Placeholder 9">
            <a:extLst>
              <a:ext uri="{FF2B5EF4-FFF2-40B4-BE49-F238E27FC236}">
                <a16:creationId xmlns:a16="http://schemas.microsoft.com/office/drawing/2014/main" id="{358326CE-2B52-C943-9EBD-4B288F945F69}"/>
              </a:ext>
            </a:extLst>
          </p:cNvPr>
          <p:cNvSpPr>
            <a:spLocks noGrp="1"/>
          </p:cNvSpPr>
          <p:nvPr>
            <p:ph type="body" sz="quarter" idx="33" hasCustomPrompt="1"/>
          </p:nvPr>
        </p:nvSpPr>
        <p:spPr>
          <a:xfrm>
            <a:off x="5603674" y="3664115"/>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3</a:t>
            </a:r>
          </a:p>
        </p:txBody>
      </p:sp>
      <p:sp>
        <p:nvSpPr>
          <p:cNvPr id="148" name="Text Placeholder 9">
            <a:extLst>
              <a:ext uri="{FF2B5EF4-FFF2-40B4-BE49-F238E27FC236}">
                <a16:creationId xmlns:a16="http://schemas.microsoft.com/office/drawing/2014/main" id="{E2FB04FA-0EFD-B848-A836-D197378B8682}"/>
              </a:ext>
            </a:extLst>
          </p:cNvPr>
          <p:cNvSpPr>
            <a:spLocks noGrp="1"/>
          </p:cNvSpPr>
          <p:nvPr>
            <p:ph type="body" sz="quarter" idx="34" hasCustomPrompt="1"/>
          </p:nvPr>
        </p:nvSpPr>
        <p:spPr>
          <a:xfrm>
            <a:off x="5603674" y="4387837"/>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4</a:t>
            </a:r>
          </a:p>
        </p:txBody>
      </p:sp>
      <p:sp>
        <p:nvSpPr>
          <p:cNvPr id="149" name="Text Placeholder 9">
            <a:extLst>
              <a:ext uri="{FF2B5EF4-FFF2-40B4-BE49-F238E27FC236}">
                <a16:creationId xmlns:a16="http://schemas.microsoft.com/office/drawing/2014/main" id="{9B27ADB4-FB91-8244-B6E3-9ADE952136CD}"/>
              </a:ext>
            </a:extLst>
          </p:cNvPr>
          <p:cNvSpPr>
            <a:spLocks noGrp="1"/>
          </p:cNvSpPr>
          <p:nvPr>
            <p:ph type="body" sz="quarter" idx="35" hasCustomPrompt="1"/>
          </p:nvPr>
        </p:nvSpPr>
        <p:spPr>
          <a:xfrm>
            <a:off x="5603674" y="5132215"/>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5</a:t>
            </a:r>
          </a:p>
        </p:txBody>
      </p:sp>
      <p:sp>
        <p:nvSpPr>
          <p:cNvPr id="150" name="Text Placeholder 9">
            <a:extLst>
              <a:ext uri="{FF2B5EF4-FFF2-40B4-BE49-F238E27FC236}">
                <a16:creationId xmlns:a16="http://schemas.microsoft.com/office/drawing/2014/main" id="{2FA124B4-C836-A94F-B3D5-25ED5C93214C}"/>
              </a:ext>
            </a:extLst>
          </p:cNvPr>
          <p:cNvSpPr>
            <a:spLocks noGrp="1"/>
          </p:cNvSpPr>
          <p:nvPr>
            <p:ph type="body" sz="quarter" idx="36" hasCustomPrompt="1"/>
          </p:nvPr>
        </p:nvSpPr>
        <p:spPr>
          <a:xfrm>
            <a:off x="5603674" y="5868436"/>
            <a:ext cx="2570716" cy="181332"/>
          </a:xfrm>
        </p:spPr>
        <p:txBody>
          <a:bodyPr wrap="square">
            <a:spAutoFit/>
          </a:bodyPr>
          <a:lstStyle>
            <a:lvl1pPr algn="l">
              <a:lnSpc>
                <a:spcPts val="1400"/>
              </a:lnSpc>
              <a:spcBef>
                <a:spcPts val="0"/>
              </a:spcBef>
              <a:spcAft>
                <a:spcPts val="0"/>
              </a:spcAft>
              <a:defRPr sz="1600" b="0" i="0" cap="none">
                <a:solidFill>
                  <a:schemeClr val="bg1"/>
                </a:solidFill>
                <a:latin typeface="Arial" panose="020B0604020202020204" pitchFamily="34" charset="0"/>
                <a:cs typeface="Arial" panose="020B0604020202020204" pitchFamily="34" charset="0"/>
              </a:defRPr>
            </a:lvl1pPr>
          </a:lstStyle>
          <a:p>
            <a:pPr lvl="0"/>
            <a:r>
              <a:rPr lang="en-US"/>
              <a:t>SECTION TITLE 6</a:t>
            </a:r>
          </a:p>
        </p:txBody>
      </p:sp>
      <p:sp>
        <p:nvSpPr>
          <p:cNvPr id="4" name="Slide Number Placeholder 3"/>
          <p:cNvSpPr>
            <a:spLocks noGrp="1"/>
          </p:cNvSpPr>
          <p:nvPr>
            <p:ph type="sldNum" sz="quarter" idx="37"/>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31058152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23_Title and Conten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611566A7-130F-3A4E-BA0C-DC93EE8FD7DC}"/>
              </a:ext>
            </a:extLst>
          </p:cNvPr>
          <p:cNvGrpSpPr/>
          <p:nvPr userDrawn="1"/>
        </p:nvGrpSpPr>
        <p:grpSpPr>
          <a:xfrm>
            <a:off x="-11380" y="-9311"/>
            <a:ext cx="9185167" cy="599171"/>
            <a:chOff x="-11380" y="-9311"/>
            <a:chExt cx="9185167" cy="599171"/>
          </a:xfrm>
        </p:grpSpPr>
        <p:pic>
          <p:nvPicPr>
            <p:cNvPr id="31" name="Picture 30">
              <a:extLst>
                <a:ext uri="{FF2B5EF4-FFF2-40B4-BE49-F238E27FC236}">
                  <a16:creationId xmlns:a16="http://schemas.microsoft.com/office/drawing/2014/main" id="{2A7332EC-22C8-9049-9540-5BAA18AF4FB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2" name="Picture 31">
              <a:extLst>
                <a:ext uri="{FF2B5EF4-FFF2-40B4-BE49-F238E27FC236}">
                  <a16:creationId xmlns:a16="http://schemas.microsoft.com/office/drawing/2014/main" id="{9B026240-14E0-644B-B947-50EB210D86B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DD52E8DD-BEF7-344D-AF0F-854F88755A24}"/>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1" name="Text Placeholder 2">
            <a:extLst>
              <a:ext uri="{FF2B5EF4-FFF2-40B4-BE49-F238E27FC236}">
                <a16:creationId xmlns:a16="http://schemas.microsoft.com/office/drawing/2014/main" id="{F60916EC-F142-4F44-B486-888C75D3C69E}"/>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2</a:t>
            </a:r>
          </a:p>
        </p:txBody>
      </p:sp>
      <p:sp>
        <p:nvSpPr>
          <p:cNvPr id="20" name="Picture Placeholder 5">
            <a:extLst>
              <a:ext uri="{FF2B5EF4-FFF2-40B4-BE49-F238E27FC236}">
                <a16:creationId xmlns:a16="http://schemas.microsoft.com/office/drawing/2014/main" id="{CE907182-C9FA-6F4F-9704-D900CDA6E070}"/>
              </a:ext>
            </a:extLst>
          </p:cNvPr>
          <p:cNvSpPr>
            <a:spLocks noGrp="1"/>
          </p:cNvSpPr>
          <p:nvPr>
            <p:ph type="pic" sz="quarter" idx="12" hasCustomPrompt="1"/>
          </p:nvPr>
        </p:nvSpPr>
        <p:spPr>
          <a:xfrm>
            <a:off x="442327" y="2492896"/>
            <a:ext cx="8234129" cy="361540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one image only. If you have more than one image use the appropriate layout in the slide options panel.</a:t>
            </a:r>
          </a:p>
          <a:p>
            <a:endParaRPr lang="en-US"/>
          </a:p>
          <a:p>
            <a:endParaRPr lang="en-US"/>
          </a:p>
        </p:txBody>
      </p:sp>
      <p:sp>
        <p:nvSpPr>
          <p:cNvPr id="22" name="Text Placeholder 9">
            <a:extLst>
              <a:ext uri="{FF2B5EF4-FFF2-40B4-BE49-F238E27FC236}">
                <a16:creationId xmlns:a16="http://schemas.microsoft.com/office/drawing/2014/main" id="{8DE5D314-800F-BF44-AFCF-19CC01FF077E}"/>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grpSp>
        <p:nvGrpSpPr>
          <p:cNvPr id="16" name="Group 15">
            <a:extLst>
              <a:ext uri="{FF2B5EF4-FFF2-40B4-BE49-F238E27FC236}">
                <a16:creationId xmlns:a16="http://schemas.microsoft.com/office/drawing/2014/main" id="{B9858915-0042-DE45-99EE-278A3506519D}"/>
              </a:ext>
            </a:extLst>
          </p:cNvPr>
          <p:cNvGrpSpPr/>
          <p:nvPr userDrawn="1"/>
        </p:nvGrpSpPr>
        <p:grpSpPr>
          <a:xfrm>
            <a:off x="-78191" y="6525344"/>
            <a:ext cx="9222191" cy="341967"/>
            <a:chOff x="-78191" y="6525344"/>
            <a:chExt cx="9222191" cy="341967"/>
          </a:xfrm>
        </p:grpSpPr>
        <p:sp>
          <p:nvSpPr>
            <p:cNvPr id="17" name="Rectangle 16">
              <a:hlinkClick r:id="rId4" action="ppaction://hlinksldjump"/>
              <a:extLst>
                <a:ext uri="{FF2B5EF4-FFF2-40B4-BE49-F238E27FC236}">
                  <a16:creationId xmlns:a16="http://schemas.microsoft.com/office/drawing/2014/main" id="{355A3594-5834-0549-BFD7-F44804763FAD}"/>
                </a:ext>
              </a:extLst>
            </p:cNvPr>
            <p:cNvSpPr/>
            <p:nvPr userDrawn="1"/>
          </p:nvSpPr>
          <p:spPr>
            <a:xfrm>
              <a:off x="2747249"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Rectangle 17">
              <a:hlinkClick r:id="rId5" action="ppaction://hlinksldjump"/>
              <a:extLst>
                <a:ext uri="{FF2B5EF4-FFF2-40B4-BE49-F238E27FC236}">
                  <a16:creationId xmlns:a16="http://schemas.microsoft.com/office/drawing/2014/main" id="{4B20BA12-D96A-734E-AB42-D7CFE25DDA4B}"/>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6" action="ppaction://hlinksldjump"/>
              <a:extLst>
                <a:ext uri="{FF2B5EF4-FFF2-40B4-BE49-F238E27FC236}">
                  <a16:creationId xmlns:a16="http://schemas.microsoft.com/office/drawing/2014/main" id="{503DBB0F-6732-214E-8CB4-3F116D72F067}"/>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7" action="ppaction://hlinksldjump"/>
              <a:extLst>
                <a:ext uri="{FF2B5EF4-FFF2-40B4-BE49-F238E27FC236}">
                  <a16:creationId xmlns:a16="http://schemas.microsoft.com/office/drawing/2014/main" id="{026F81D7-25BE-CF47-BCCB-3815125D60D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6" action="ppaction://hlinksldjump"/>
              <a:extLst>
                <a:ext uri="{FF2B5EF4-FFF2-40B4-BE49-F238E27FC236}">
                  <a16:creationId xmlns:a16="http://schemas.microsoft.com/office/drawing/2014/main" id="{00FEA227-0535-804D-B7CE-BDA5E3EA39FD}"/>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extLst>
                <a:ext uri="{FF2B5EF4-FFF2-40B4-BE49-F238E27FC236}">
                  <a16:creationId xmlns:a16="http://schemas.microsoft.com/office/drawing/2014/main" id="{C80C7D98-02D1-4E47-A78D-14218FCB9F7F}"/>
                </a:ext>
              </a:extLst>
            </p:cNvPr>
            <p:cNvSpPr/>
            <p:nvPr userDrawn="1"/>
          </p:nvSpPr>
          <p:spPr>
            <a:xfrm>
              <a:off x="1514728"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Line 8">
              <a:extLst>
                <a:ext uri="{FF2B5EF4-FFF2-40B4-BE49-F238E27FC236}">
                  <a16:creationId xmlns:a16="http://schemas.microsoft.com/office/drawing/2014/main" id="{B534A4CF-F6A7-CF44-88D3-F2D97A2046AC}"/>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8" name="Rectangle 27">
              <a:hlinkClick r:id="rId4" action="ppaction://hlinksldjump"/>
              <a:extLst>
                <a:ext uri="{FF2B5EF4-FFF2-40B4-BE49-F238E27FC236}">
                  <a16:creationId xmlns:a16="http://schemas.microsoft.com/office/drawing/2014/main" id="{06169E8D-3051-E54A-AD99-CC35F929C788}"/>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extLst>
                <a:ext uri="{FF2B5EF4-FFF2-40B4-BE49-F238E27FC236}">
                  <a16:creationId xmlns:a16="http://schemas.microsoft.com/office/drawing/2014/main" id="{095D4805-31BE-6D43-9A1F-2784C4806A0F}"/>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30840202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24_Title and Content">
    <p:spTree>
      <p:nvGrpSpPr>
        <p:cNvPr id="1" name=""/>
        <p:cNvGrpSpPr/>
        <p:nvPr/>
      </p:nvGrpSpPr>
      <p:grpSpPr>
        <a:xfrm>
          <a:off x="0" y="0"/>
          <a:ext cx="0" cy="0"/>
          <a:chOff x="0" y="0"/>
          <a:chExt cx="0" cy="0"/>
        </a:xfrm>
      </p:grpSpPr>
      <p:grpSp>
        <p:nvGrpSpPr>
          <p:cNvPr id="30" name="Group 29">
            <a:extLst>
              <a:ext uri="{FF2B5EF4-FFF2-40B4-BE49-F238E27FC236}">
                <a16:creationId xmlns:a16="http://schemas.microsoft.com/office/drawing/2014/main" id="{7BFB45D2-53FB-4C40-B0F6-E5271FC84AA4}"/>
              </a:ext>
            </a:extLst>
          </p:cNvPr>
          <p:cNvGrpSpPr/>
          <p:nvPr userDrawn="1"/>
        </p:nvGrpSpPr>
        <p:grpSpPr>
          <a:xfrm>
            <a:off x="-11380" y="-9311"/>
            <a:ext cx="9185167" cy="599171"/>
            <a:chOff x="-11380" y="-9311"/>
            <a:chExt cx="9185167" cy="599171"/>
          </a:xfrm>
        </p:grpSpPr>
        <p:pic>
          <p:nvPicPr>
            <p:cNvPr id="31" name="Picture 30">
              <a:extLst>
                <a:ext uri="{FF2B5EF4-FFF2-40B4-BE49-F238E27FC236}">
                  <a16:creationId xmlns:a16="http://schemas.microsoft.com/office/drawing/2014/main" id="{9B98527D-6826-4A40-B1C6-57823AFF7D65}"/>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2" name="Picture 31">
              <a:extLst>
                <a:ext uri="{FF2B5EF4-FFF2-40B4-BE49-F238E27FC236}">
                  <a16:creationId xmlns:a16="http://schemas.microsoft.com/office/drawing/2014/main" id="{F6432971-58E7-4146-B361-7C4F202AB16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DD52E8DD-BEF7-344D-AF0F-854F88755A24}"/>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1" name="Text Placeholder 2">
            <a:extLst>
              <a:ext uri="{FF2B5EF4-FFF2-40B4-BE49-F238E27FC236}">
                <a16:creationId xmlns:a16="http://schemas.microsoft.com/office/drawing/2014/main" id="{F60916EC-F142-4F44-B486-888C75D3C69E}"/>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2</a:t>
            </a:r>
          </a:p>
        </p:txBody>
      </p:sp>
      <p:sp>
        <p:nvSpPr>
          <p:cNvPr id="22" name="Picture Placeholder 3">
            <a:extLst>
              <a:ext uri="{FF2B5EF4-FFF2-40B4-BE49-F238E27FC236}">
                <a16:creationId xmlns:a16="http://schemas.microsoft.com/office/drawing/2014/main" id="{29A79780-587F-7F42-917F-95D0AB157CD2}"/>
              </a:ext>
            </a:extLst>
          </p:cNvPr>
          <p:cNvSpPr>
            <a:spLocks noGrp="1"/>
          </p:cNvSpPr>
          <p:nvPr>
            <p:ph type="pic" sz="quarter" idx="16" hasCustomPrompt="1"/>
          </p:nvPr>
        </p:nvSpPr>
        <p:spPr>
          <a:xfrm>
            <a:off x="434975" y="1412776"/>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two images only. If you have more or less than two images use the appropriate layout in the slide options panel.</a:t>
            </a:r>
          </a:p>
          <a:p>
            <a:endParaRPr lang="en-US"/>
          </a:p>
        </p:txBody>
      </p:sp>
      <p:sp>
        <p:nvSpPr>
          <p:cNvPr id="23" name="Picture Placeholder 3">
            <a:extLst>
              <a:ext uri="{FF2B5EF4-FFF2-40B4-BE49-F238E27FC236}">
                <a16:creationId xmlns:a16="http://schemas.microsoft.com/office/drawing/2014/main" id="{10FADFBB-88EE-624C-8334-C5EEC7221FD3}"/>
              </a:ext>
            </a:extLst>
          </p:cNvPr>
          <p:cNvSpPr>
            <a:spLocks noGrp="1"/>
          </p:cNvSpPr>
          <p:nvPr>
            <p:ph type="pic" sz="quarter" idx="17" hasCustomPrompt="1"/>
          </p:nvPr>
        </p:nvSpPr>
        <p:spPr>
          <a:xfrm>
            <a:off x="4785313" y="1426499"/>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6" name="Group 15">
            <a:extLst>
              <a:ext uri="{FF2B5EF4-FFF2-40B4-BE49-F238E27FC236}">
                <a16:creationId xmlns:a16="http://schemas.microsoft.com/office/drawing/2014/main" id="{AE0FE825-ABBE-8D4C-A397-0FCF3DF1D49A}"/>
              </a:ext>
            </a:extLst>
          </p:cNvPr>
          <p:cNvGrpSpPr/>
          <p:nvPr userDrawn="1"/>
        </p:nvGrpSpPr>
        <p:grpSpPr>
          <a:xfrm>
            <a:off x="-78191" y="6525344"/>
            <a:ext cx="9222191" cy="341967"/>
            <a:chOff x="-78191" y="6525344"/>
            <a:chExt cx="9222191" cy="341967"/>
          </a:xfrm>
        </p:grpSpPr>
        <p:sp>
          <p:nvSpPr>
            <p:cNvPr id="17" name="Rectangle 16">
              <a:hlinkClick r:id="rId4" action="ppaction://hlinksldjump"/>
              <a:extLst>
                <a:ext uri="{FF2B5EF4-FFF2-40B4-BE49-F238E27FC236}">
                  <a16:creationId xmlns:a16="http://schemas.microsoft.com/office/drawing/2014/main" id="{F25C9B06-699F-4D4B-BE66-264C153787F4}"/>
                </a:ext>
              </a:extLst>
            </p:cNvPr>
            <p:cNvSpPr/>
            <p:nvPr userDrawn="1"/>
          </p:nvSpPr>
          <p:spPr>
            <a:xfrm>
              <a:off x="2747249"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Rectangle 17">
              <a:hlinkClick r:id="rId5" action="ppaction://hlinksldjump"/>
              <a:extLst>
                <a:ext uri="{FF2B5EF4-FFF2-40B4-BE49-F238E27FC236}">
                  <a16:creationId xmlns:a16="http://schemas.microsoft.com/office/drawing/2014/main" id="{AEE3B0A9-9603-7C4F-A22C-111E244F01B1}"/>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Rectangle 18">
              <a:hlinkClick r:id="rId6" action="ppaction://hlinksldjump"/>
              <a:extLst>
                <a:ext uri="{FF2B5EF4-FFF2-40B4-BE49-F238E27FC236}">
                  <a16:creationId xmlns:a16="http://schemas.microsoft.com/office/drawing/2014/main" id="{1ADCBDFE-5876-7647-9D6D-E588FA64C5F1}"/>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0" name="Rectangle 19">
              <a:hlinkClick r:id="rId7" action="ppaction://hlinksldjump"/>
              <a:extLst>
                <a:ext uri="{FF2B5EF4-FFF2-40B4-BE49-F238E27FC236}">
                  <a16:creationId xmlns:a16="http://schemas.microsoft.com/office/drawing/2014/main" id="{DABC32CE-D367-1540-986B-8DF875ACCA75}"/>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6" action="ppaction://hlinksldjump"/>
              <a:extLst>
                <a:ext uri="{FF2B5EF4-FFF2-40B4-BE49-F238E27FC236}">
                  <a16:creationId xmlns:a16="http://schemas.microsoft.com/office/drawing/2014/main" id="{505212AA-3429-BB4B-8CA4-F50FE4B5644F}"/>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extLst>
                <a:ext uri="{FF2B5EF4-FFF2-40B4-BE49-F238E27FC236}">
                  <a16:creationId xmlns:a16="http://schemas.microsoft.com/office/drawing/2014/main" id="{51A68C57-A92C-F247-90EC-00874BDDD228}"/>
                </a:ext>
              </a:extLst>
            </p:cNvPr>
            <p:cNvSpPr/>
            <p:nvPr userDrawn="1"/>
          </p:nvSpPr>
          <p:spPr>
            <a:xfrm>
              <a:off x="1514728"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Line 8">
              <a:extLst>
                <a:ext uri="{FF2B5EF4-FFF2-40B4-BE49-F238E27FC236}">
                  <a16:creationId xmlns:a16="http://schemas.microsoft.com/office/drawing/2014/main" id="{61F4714F-24D1-F14E-A638-39340FE19C4A}"/>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8" name="Rectangle 27">
              <a:hlinkClick r:id="rId4" action="ppaction://hlinksldjump"/>
              <a:extLst>
                <a:ext uri="{FF2B5EF4-FFF2-40B4-BE49-F238E27FC236}">
                  <a16:creationId xmlns:a16="http://schemas.microsoft.com/office/drawing/2014/main" id="{A4346FC3-ADF3-1F42-922C-4AEC001B928B}"/>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extLst>
                <a:ext uri="{FF2B5EF4-FFF2-40B4-BE49-F238E27FC236}">
                  <a16:creationId xmlns:a16="http://schemas.microsoft.com/office/drawing/2014/main" id="{8F541731-474F-914A-AD7B-DC61DFBD76C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1237357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6_Title and Content">
    <p:spTree>
      <p:nvGrpSpPr>
        <p:cNvPr id="1" name=""/>
        <p:cNvGrpSpPr/>
        <p:nvPr/>
      </p:nvGrpSpPr>
      <p:grpSpPr>
        <a:xfrm>
          <a:off x="0" y="0"/>
          <a:ext cx="0" cy="0"/>
          <a:chOff x="0" y="0"/>
          <a:chExt cx="0" cy="0"/>
        </a:xfrm>
      </p:grpSpPr>
      <p:grpSp>
        <p:nvGrpSpPr>
          <p:cNvPr id="31" name="Group 30">
            <a:extLst>
              <a:ext uri="{FF2B5EF4-FFF2-40B4-BE49-F238E27FC236}">
                <a16:creationId xmlns:a16="http://schemas.microsoft.com/office/drawing/2014/main" id="{A73F775E-0AE1-D741-893B-C8010E9DA6A7}"/>
              </a:ext>
            </a:extLst>
          </p:cNvPr>
          <p:cNvGrpSpPr/>
          <p:nvPr userDrawn="1"/>
        </p:nvGrpSpPr>
        <p:grpSpPr>
          <a:xfrm>
            <a:off x="-11380" y="-9311"/>
            <a:ext cx="9185167" cy="599171"/>
            <a:chOff x="-11380" y="-9311"/>
            <a:chExt cx="9185167" cy="599171"/>
          </a:xfrm>
        </p:grpSpPr>
        <p:pic>
          <p:nvPicPr>
            <p:cNvPr id="32" name="Picture 31">
              <a:extLst>
                <a:ext uri="{FF2B5EF4-FFF2-40B4-BE49-F238E27FC236}">
                  <a16:creationId xmlns:a16="http://schemas.microsoft.com/office/drawing/2014/main" id="{0A2B42B2-F062-614E-897B-88B65494613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3" name="Picture 32">
              <a:extLst>
                <a:ext uri="{FF2B5EF4-FFF2-40B4-BE49-F238E27FC236}">
                  <a16:creationId xmlns:a16="http://schemas.microsoft.com/office/drawing/2014/main" id="{A7BDB1C1-332E-B249-89BE-67B22C9F8B0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DD52E8DD-BEF7-344D-AF0F-854F88755A24}"/>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1" name="Text Placeholder 2">
            <a:extLst>
              <a:ext uri="{FF2B5EF4-FFF2-40B4-BE49-F238E27FC236}">
                <a16:creationId xmlns:a16="http://schemas.microsoft.com/office/drawing/2014/main" id="{F60916EC-F142-4F44-B486-888C75D3C69E}"/>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2</a:t>
            </a:r>
          </a:p>
        </p:txBody>
      </p:sp>
      <p:sp>
        <p:nvSpPr>
          <p:cNvPr id="17" name="Picture Placeholder 3">
            <a:extLst>
              <a:ext uri="{FF2B5EF4-FFF2-40B4-BE49-F238E27FC236}">
                <a16:creationId xmlns:a16="http://schemas.microsoft.com/office/drawing/2014/main" id="{0DBBC622-5CB8-E64D-B79F-AE06B794BF1E}"/>
              </a:ext>
            </a:extLst>
          </p:cNvPr>
          <p:cNvSpPr>
            <a:spLocks noGrp="1"/>
          </p:cNvSpPr>
          <p:nvPr>
            <p:ph type="pic" sz="quarter" idx="16" hasCustomPrompt="1"/>
          </p:nvPr>
        </p:nvSpPr>
        <p:spPr>
          <a:xfrm>
            <a:off x="434975" y="1412453"/>
            <a:ext cx="4202272"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three images only. If you have more or less than three images use the appropriate layout in the slide options panel.</a:t>
            </a:r>
          </a:p>
          <a:p>
            <a:endParaRPr lang="en-US"/>
          </a:p>
        </p:txBody>
      </p:sp>
      <p:sp>
        <p:nvSpPr>
          <p:cNvPr id="19" name="Picture Placeholder 3">
            <a:extLst>
              <a:ext uri="{FF2B5EF4-FFF2-40B4-BE49-F238E27FC236}">
                <a16:creationId xmlns:a16="http://schemas.microsoft.com/office/drawing/2014/main" id="{90624ABF-7873-554E-92EA-9F072605C2AF}"/>
              </a:ext>
            </a:extLst>
          </p:cNvPr>
          <p:cNvSpPr>
            <a:spLocks noGrp="1"/>
          </p:cNvSpPr>
          <p:nvPr>
            <p:ph type="pic" sz="quarter" idx="19" hasCustomPrompt="1"/>
          </p:nvPr>
        </p:nvSpPr>
        <p:spPr>
          <a:xfrm>
            <a:off x="4807743" y="1412452"/>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0" name="Picture Placeholder 3">
            <a:extLst>
              <a:ext uri="{FF2B5EF4-FFF2-40B4-BE49-F238E27FC236}">
                <a16:creationId xmlns:a16="http://schemas.microsoft.com/office/drawing/2014/main" id="{81976EEE-B072-C645-8288-ED50EC9768A2}"/>
              </a:ext>
            </a:extLst>
          </p:cNvPr>
          <p:cNvSpPr>
            <a:spLocks noGrp="1"/>
          </p:cNvSpPr>
          <p:nvPr>
            <p:ph type="pic" sz="quarter" idx="20" hasCustomPrompt="1"/>
          </p:nvPr>
        </p:nvSpPr>
        <p:spPr>
          <a:xfrm>
            <a:off x="4807743" y="3851150"/>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8" name="Group 17">
            <a:extLst>
              <a:ext uri="{FF2B5EF4-FFF2-40B4-BE49-F238E27FC236}">
                <a16:creationId xmlns:a16="http://schemas.microsoft.com/office/drawing/2014/main" id="{03660F60-4B93-4F44-A1EB-03DE7DED32B3}"/>
              </a:ext>
            </a:extLst>
          </p:cNvPr>
          <p:cNvGrpSpPr/>
          <p:nvPr userDrawn="1"/>
        </p:nvGrpSpPr>
        <p:grpSpPr>
          <a:xfrm>
            <a:off x="-78191" y="6525344"/>
            <a:ext cx="9222191" cy="341967"/>
            <a:chOff x="-78191" y="6525344"/>
            <a:chExt cx="9222191" cy="341967"/>
          </a:xfrm>
        </p:grpSpPr>
        <p:sp>
          <p:nvSpPr>
            <p:cNvPr id="22" name="Rectangle 21">
              <a:hlinkClick r:id="rId4" action="ppaction://hlinksldjump"/>
              <a:extLst>
                <a:ext uri="{FF2B5EF4-FFF2-40B4-BE49-F238E27FC236}">
                  <a16:creationId xmlns:a16="http://schemas.microsoft.com/office/drawing/2014/main" id="{685AE02B-FFDB-F949-8224-1BF5DA9F9974}"/>
                </a:ext>
              </a:extLst>
            </p:cNvPr>
            <p:cNvSpPr/>
            <p:nvPr userDrawn="1"/>
          </p:nvSpPr>
          <p:spPr>
            <a:xfrm>
              <a:off x="2747249"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5" action="ppaction://hlinksldjump"/>
              <a:extLst>
                <a:ext uri="{FF2B5EF4-FFF2-40B4-BE49-F238E27FC236}">
                  <a16:creationId xmlns:a16="http://schemas.microsoft.com/office/drawing/2014/main" id="{9ED30F2E-E269-7E4F-B308-9103D4A7A68C}"/>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6" action="ppaction://hlinksldjump"/>
              <a:extLst>
                <a:ext uri="{FF2B5EF4-FFF2-40B4-BE49-F238E27FC236}">
                  <a16:creationId xmlns:a16="http://schemas.microsoft.com/office/drawing/2014/main" id="{7F8ED667-8687-434E-80AE-067639944C37}"/>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7" action="ppaction://hlinksldjump"/>
              <a:extLst>
                <a:ext uri="{FF2B5EF4-FFF2-40B4-BE49-F238E27FC236}">
                  <a16:creationId xmlns:a16="http://schemas.microsoft.com/office/drawing/2014/main" id="{C31202FD-D9D7-CD41-BD29-1B1DC3E6FA87}"/>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6" action="ppaction://hlinksldjump"/>
              <a:extLst>
                <a:ext uri="{FF2B5EF4-FFF2-40B4-BE49-F238E27FC236}">
                  <a16:creationId xmlns:a16="http://schemas.microsoft.com/office/drawing/2014/main" id="{9C57616F-2729-1D45-ABF8-D8DD21498A8F}"/>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extLst>
                <a:ext uri="{FF2B5EF4-FFF2-40B4-BE49-F238E27FC236}">
                  <a16:creationId xmlns:a16="http://schemas.microsoft.com/office/drawing/2014/main" id="{45319D6B-C20E-4842-A765-006B077D2E1B}"/>
                </a:ext>
              </a:extLst>
            </p:cNvPr>
            <p:cNvSpPr/>
            <p:nvPr userDrawn="1"/>
          </p:nvSpPr>
          <p:spPr>
            <a:xfrm>
              <a:off x="1514728"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Line 8">
              <a:extLst>
                <a:ext uri="{FF2B5EF4-FFF2-40B4-BE49-F238E27FC236}">
                  <a16:creationId xmlns:a16="http://schemas.microsoft.com/office/drawing/2014/main" id="{FC7601C8-5FCF-A340-AF09-AE52CED58EEF}"/>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9" name="Rectangle 28">
              <a:hlinkClick r:id="rId4" action="ppaction://hlinksldjump"/>
              <a:extLst>
                <a:ext uri="{FF2B5EF4-FFF2-40B4-BE49-F238E27FC236}">
                  <a16:creationId xmlns:a16="http://schemas.microsoft.com/office/drawing/2014/main" id="{D5672CEB-FB32-DC4E-959F-B7209143644F}"/>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extLst>
                <a:ext uri="{FF2B5EF4-FFF2-40B4-BE49-F238E27FC236}">
                  <a16:creationId xmlns:a16="http://schemas.microsoft.com/office/drawing/2014/main" id="{899A7C4B-4529-C146-A8A7-242E0D6E4F42}"/>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93151524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25_Title and Content">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CF2C6F4F-5432-CF44-84AC-44DA081B8080}"/>
              </a:ext>
            </a:extLst>
          </p:cNvPr>
          <p:cNvGrpSpPr/>
          <p:nvPr userDrawn="1"/>
        </p:nvGrpSpPr>
        <p:grpSpPr>
          <a:xfrm>
            <a:off x="-11380" y="-9311"/>
            <a:ext cx="9185167" cy="599171"/>
            <a:chOff x="-11380" y="-9311"/>
            <a:chExt cx="9185167" cy="599171"/>
          </a:xfrm>
        </p:grpSpPr>
        <p:pic>
          <p:nvPicPr>
            <p:cNvPr id="34" name="Picture 33">
              <a:extLst>
                <a:ext uri="{FF2B5EF4-FFF2-40B4-BE49-F238E27FC236}">
                  <a16:creationId xmlns:a16="http://schemas.microsoft.com/office/drawing/2014/main" id="{2C2F9C90-0E3E-3C4B-8080-593F57BBEDA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5" name="Picture 34">
              <a:extLst>
                <a:ext uri="{FF2B5EF4-FFF2-40B4-BE49-F238E27FC236}">
                  <a16:creationId xmlns:a16="http://schemas.microsoft.com/office/drawing/2014/main" id="{D1BBADD5-1C7C-DC43-B8FC-E1D1DF989BC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DD52E8DD-BEF7-344D-AF0F-854F88755A24}"/>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1" name="Text Placeholder 2">
            <a:extLst>
              <a:ext uri="{FF2B5EF4-FFF2-40B4-BE49-F238E27FC236}">
                <a16:creationId xmlns:a16="http://schemas.microsoft.com/office/drawing/2014/main" id="{F60916EC-F142-4F44-B486-888C75D3C69E}"/>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2</a:t>
            </a:r>
          </a:p>
        </p:txBody>
      </p:sp>
      <p:sp>
        <p:nvSpPr>
          <p:cNvPr id="17" name="Picture Placeholder 3">
            <a:extLst>
              <a:ext uri="{FF2B5EF4-FFF2-40B4-BE49-F238E27FC236}">
                <a16:creationId xmlns:a16="http://schemas.microsoft.com/office/drawing/2014/main" id="{3BF055CE-6AD2-4740-A9C1-71E722ED87D1}"/>
              </a:ext>
            </a:extLst>
          </p:cNvPr>
          <p:cNvSpPr>
            <a:spLocks noGrp="1"/>
          </p:cNvSpPr>
          <p:nvPr>
            <p:ph type="pic" sz="quarter" idx="16" hasCustomPrompt="1"/>
          </p:nvPr>
        </p:nvSpPr>
        <p:spPr>
          <a:xfrm>
            <a:off x="434886" y="1412778"/>
            <a:ext cx="4202272" cy="2395390"/>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four images only. If you have more or less than four images use the appropriate layout in the slide options panel.</a:t>
            </a:r>
          </a:p>
          <a:p>
            <a:endParaRPr lang="en-US"/>
          </a:p>
        </p:txBody>
      </p:sp>
      <p:sp>
        <p:nvSpPr>
          <p:cNvPr id="19" name="Picture Placeholder 3">
            <a:extLst>
              <a:ext uri="{FF2B5EF4-FFF2-40B4-BE49-F238E27FC236}">
                <a16:creationId xmlns:a16="http://schemas.microsoft.com/office/drawing/2014/main" id="{E2D07440-AFAE-A54B-AD9B-76F4F0B48F31}"/>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0" name="Picture Placeholder 3">
            <a:extLst>
              <a:ext uri="{FF2B5EF4-FFF2-40B4-BE49-F238E27FC236}">
                <a16:creationId xmlns:a16="http://schemas.microsoft.com/office/drawing/2014/main" id="{726B2F85-EC48-6948-9ED7-7B37567D60AD}"/>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2" name="Picture Placeholder 3">
            <a:extLst>
              <a:ext uri="{FF2B5EF4-FFF2-40B4-BE49-F238E27FC236}">
                <a16:creationId xmlns:a16="http://schemas.microsoft.com/office/drawing/2014/main" id="{850DB995-8EE0-AF41-AD21-ED1ADD2D8DF0}"/>
              </a:ext>
            </a:extLst>
          </p:cNvPr>
          <p:cNvSpPr>
            <a:spLocks noGrp="1"/>
          </p:cNvSpPr>
          <p:nvPr>
            <p:ph type="pic" sz="quarter" idx="21" hasCustomPrompt="1"/>
          </p:nvPr>
        </p:nvSpPr>
        <p:spPr>
          <a:xfrm>
            <a:off x="434886" y="3995514"/>
            <a:ext cx="4206240"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8" name="Group 17">
            <a:extLst>
              <a:ext uri="{FF2B5EF4-FFF2-40B4-BE49-F238E27FC236}">
                <a16:creationId xmlns:a16="http://schemas.microsoft.com/office/drawing/2014/main" id="{963B3552-527F-3747-9111-E83D13618D41}"/>
              </a:ext>
            </a:extLst>
          </p:cNvPr>
          <p:cNvGrpSpPr/>
          <p:nvPr userDrawn="1"/>
        </p:nvGrpSpPr>
        <p:grpSpPr>
          <a:xfrm>
            <a:off x="-78191" y="6525344"/>
            <a:ext cx="9222191" cy="341967"/>
            <a:chOff x="-78191" y="6525344"/>
            <a:chExt cx="9222191" cy="341967"/>
          </a:xfrm>
        </p:grpSpPr>
        <p:sp>
          <p:nvSpPr>
            <p:cNvPr id="24" name="Rectangle 23">
              <a:hlinkClick r:id="rId4" action="ppaction://hlinksldjump"/>
              <a:extLst>
                <a:ext uri="{FF2B5EF4-FFF2-40B4-BE49-F238E27FC236}">
                  <a16:creationId xmlns:a16="http://schemas.microsoft.com/office/drawing/2014/main" id="{9A29099C-ADE5-5940-AF04-710F8E219C80}"/>
                </a:ext>
              </a:extLst>
            </p:cNvPr>
            <p:cNvSpPr/>
            <p:nvPr userDrawn="1"/>
          </p:nvSpPr>
          <p:spPr>
            <a:xfrm>
              <a:off x="2747249"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868B6C6A-28FA-4746-B16F-82BA020A6417}"/>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6" action="ppaction://hlinksldjump"/>
              <a:extLst>
                <a:ext uri="{FF2B5EF4-FFF2-40B4-BE49-F238E27FC236}">
                  <a16:creationId xmlns:a16="http://schemas.microsoft.com/office/drawing/2014/main" id="{D132DA82-9613-DC43-8657-DA79E0A838C1}"/>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7" action="ppaction://hlinksldjump"/>
              <a:extLst>
                <a:ext uri="{FF2B5EF4-FFF2-40B4-BE49-F238E27FC236}">
                  <a16:creationId xmlns:a16="http://schemas.microsoft.com/office/drawing/2014/main" id="{21002D7B-293D-8A4B-AE99-85CC5C7EDEBD}"/>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6" action="ppaction://hlinksldjump"/>
              <a:extLst>
                <a:ext uri="{FF2B5EF4-FFF2-40B4-BE49-F238E27FC236}">
                  <a16:creationId xmlns:a16="http://schemas.microsoft.com/office/drawing/2014/main" id="{3B590A9A-9271-9E4F-89BF-1B866B1ADDD6}"/>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extLst>
                <a:ext uri="{FF2B5EF4-FFF2-40B4-BE49-F238E27FC236}">
                  <a16:creationId xmlns:a16="http://schemas.microsoft.com/office/drawing/2014/main" id="{B8461B59-207F-E345-916E-75C68AA66D0B}"/>
                </a:ext>
              </a:extLst>
            </p:cNvPr>
            <p:cNvSpPr/>
            <p:nvPr userDrawn="1"/>
          </p:nvSpPr>
          <p:spPr>
            <a:xfrm>
              <a:off x="1514728"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Line 8">
              <a:extLst>
                <a:ext uri="{FF2B5EF4-FFF2-40B4-BE49-F238E27FC236}">
                  <a16:creationId xmlns:a16="http://schemas.microsoft.com/office/drawing/2014/main" id="{D436902B-B9EB-7B45-B9B5-5A9873E2FD06}"/>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1" name="Rectangle 30">
              <a:hlinkClick r:id="rId4" action="ppaction://hlinksldjump"/>
              <a:extLst>
                <a:ext uri="{FF2B5EF4-FFF2-40B4-BE49-F238E27FC236}">
                  <a16:creationId xmlns:a16="http://schemas.microsoft.com/office/drawing/2014/main" id="{29982959-A65A-7C4A-BBC5-935B0BC71D8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extLst>
                <a:ext uri="{FF2B5EF4-FFF2-40B4-BE49-F238E27FC236}">
                  <a16:creationId xmlns:a16="http://schemas.microsoft.com/office/drawing/2014/main" id="{09C388FA-5E55-3A4F-BCA2-1242ECCE4EBC}"/>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4129061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8_Title and Content">
    <p:spTree>
      <p:nvGrpSpPr>
        <p:cNvPr id="1" name=""/>
        <p:cNvGrpSpPr/>
        <p:nvPr/>
      </p:nvGrpSpPr>
      <p:grpSpPr>
        <a:xfrm>
          <a:off x="0" y="0"/>
          <a:ext cx="0" cy="0"/>
          <a:chOff x="0" y="0"/>
          <a:chExt cx="0" cy="0"/>
        </a:xfrm>
      </p:grpSpPr>
      <p:pic>
        <p:nvPicPr>
          <p:cNvPr id="56" name="Picture 55">
            <a:extLst>
              <a:ext uri="{FF2B5EF4-FFF2-40B4-BE49-F238E27FC236}">
                <a16:creationId xmlns:a16="http://schemas.microsoft.com/office/drawing/2014/main" id="{EBE6C10F-6A79-5F4B-A7F1-13837C335893}"/>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 y="-22329"/>
            <a:ext cx="9144000" cy="6858000"/>
          </a:xfrm>
          <a:prstGeom prst="rect">
            <a:avLst/>
          </a:prstGeom>
        </p:spPr>
      </p:pic>
      <p:sp>
        <p:nvSpPr>
          <p:cNvPr id="57" name="Rectangle 56">
            <a:extLst>
              <a:ext uri="{FF2B5EF4-FFF2-40B4-BE49-F238E27FC236}">
                <a16:creationId xmlns:a16="http://schemas.microsoft.com/office/drawing/2014/main" id="{3ACEA3EC-E10E-B945-83E5-3F764B19B1DF}"/>
              </a:ext>
            </a:extLst>
          </p:cNvPr>
          <p:cNvSpPr/>
          <p:nvPr userDrawn="1"/>
        </p:nvSpPr>
        <p:spPr>
          <a:xfrm>
            <a:off x="-129361" y="3645024"/>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6" name="Rectangle 15">
            <a:hlinkClick r:id="rId3" action="ppaction://hlinksldjump"/>
            <a:extLst>
              <a:ext uri="{FF2B5EF4-FFF2-40B4-BE49-F238E27FC236}">
                <a16:creationId xmlns:a16="http://schemas.microsoft.com/office/drawing/2014/main" id="{A4107F39-58F4-A14B-993B-35BA9B8707CE}"/>
              </a:ext>
            </a:extLst>
          </p:cNvPr>
          <p:cNvSpPr/>
          <p:nvPr userDrawn="1"/>
        </p:nvSpPr>
        <p:spPr>
          <a:xfrm>
            <a:off x="3979736"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7" name="Rectangle 16">
            <a:hlinkClick r:id="rId4" action="ppaction://hlinksldjump"/>
            <a:extLst>
              <a:ext uri="{FF2B5EF4-FFF2-40B4-BE49-F238E27FC236}">
                <a16:creationId xmlns:a16="http://schemas.microsoft.com/office/drawing/2014/main" id="{2C0B5402-EAE2-3544-A295-9B75D01BB609}"/>
              </a:ext>
            </a:extLst>
          </p:cNvPr>
          <p:cNvSpPr/>
          <p:nvPr userDrawn="1"/>
        </p:nvSpPr>
        <p:spPr>
          <a:xfrm>
            <a:off x="52122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Rectangle 17">
            <a:hlinkClick r:id="rId5" action="ppaction://hlinksldjump"/>
            <a:extLst>
              <a:ext uri="{FF2B5EF4-FFF2-40B4-BE49-F238E27FC236}">
                <a16:creationId xmlns:a16="http://schemas.microsoft.com/office/drawing/2014/main" id="{68F9DA10-DFDE-ED4A-B8EC-20BD96858800}"/>
              </a:ext>
            </a:extLst>
          </p:cNvPr>
          <p:cNvSpPr/>
          <p:nvPr userDrawn="1"/>
        </p:nvSpPr>
        <p:spPr>
          <a:xfrm>
            <a:off x="644470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Rectangle 18">
            <a:hlinkClick r:id="rId4" action="ppaction://hlinksldjump"/>
            <a:extLst>
              <a:ext uri="{FF2B5EF4-FFF2-40B4-BE49-F238E27FC236}">
                <a16:creationId xmlns:a16="http://schemas.microsoft.com/office/drawing/2014/main" id="{EBB5048B-4798-B349-9B07-77B4E239AB9A}"/>
              </a:ext>
            </a:extLst>
          </p:cNvPr>
          <p:cNvSpPr/>
          <p:nvPr userDrawn="1"/>
        </p:nvSpPr>
        <p:spPr>
          <a:xfrm>
            <a:off x="7668344"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Line 8">
            <a:extLst>
              <a:ext uri="{FF2B5EF4-FFF2-40B4-BE49-F238E27FC236}">
                <a16:creationId xmlns:a16="http://schemas.microsoft.com/office/drawing/2014/main" id="{4A924FF6-98EA-0B4B-8C17-F7BE97669931}"/>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9" name="Rectangle 28">
            <a:hlinkClick r:id="rId6" action="ppaction://hlinksldjump"/>
            <a:extLst>
              <a:ext uri="{FF2B5EF4-FFF2-40B4-BE49-F238E27FC236}">
                <a16:creationId xmlns:a16="http://schemas.microsoft.com/office/drawing/2014/main" id="{627A0B23-4A27-AF45-B315-7B5E67072E9D}"/>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4" name="Rectangle 33">
            <a:hlinkClick r:id="rId6" action="ppaction://hlinksldjump"/>
            <a:extLst>
              <a:ext uri="{FF2B5EF4-FFF2-40B4-BE49-F238E27FC236}">
                <a16:creationId xmlns:a16="http://schemas.microsoft.com/office/drawing/2014/main" id="{243CB80A-A58D-C549-A1C7-64836E1A4987}"/>
              </a:ext>
            </a:extLst>
          </p:cNvPr>
          <p:cNvSpPr/>
          <p:nvPr userDrawn="1"/>
        </p:nvSpPr>
        <p:spPr>
          <a:xfrm>
            <a:off x="151472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extLst>
              <a:ext uri="{FF2B5EF4-FFF2-40B4-BE49-F238E27FC236}">
                <a16:creationId xmlns:a16="http://schemas.microsoft.com/office/drawing/2014/main" id="{00F29395-66D7-5D40-AE06-CA162BF664CF}"/>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0" name="Line 8">
            <a:extLst>
              <a:ext uri="{FF2B5EF4-FFF2-40B4-BE49-F238E27FC236}">
                <a16:creationId xmlns:a16="http://schemas.microsoft.com/office/drawing/2014/main" id="{B936CA94-3821-0D4C-BF79-C5D7A33E827C}"/>
              </a:ext>
            </a:extLst>
          </p:cNvPr>
          <p:cNvSpPr>
            <a:spLocks noChangeShapeType="1"/>
          </p:cNvSpPr>
          <p:nvPr userDrawn="1"/>
        </p:nvSpPr>
        <p:spPr bwMode="auto">
          <a:xfrm>
            <a:off x="3158252"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0" name="Rectangle 19">
            <a:extLst>
              <a:ext uri="{FF2B5EF4-FFF2-40B4-BE49-F238E27FC236}">
                <a16:creationId xmlns:a16="http://schemas.microsoft.com/office/drawing/2014/main" id="{C75DCAF2-69B3-364D-98F0-60200401922C}"/>
              </a:ext>
            </a:extLst>
          </p:cNvPr>
          <p:cNvSpPr/>
          <p:nvPr userDrawn="1"/>
        </p:nvSpPr>
        <p:spPr>
          <a:xfrm flipH="1">
            <a:off x="2987824"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1" name="Text Placeholder 9">
            <a:extLst>
              <a:ext uri="{FF2B5EF4-FFF2-40B4-BE49-F238E27FC236}">
                <a16:creationId xmlns:a16="http://schemas.microsoft.com/office/drawing/2014/main" id="{E46F4B12-1D0E-D543-BD2C-F7C80212CE61}"/>
              </a:ext>
            </a:extLst>
          </p:cNvPr>
          <p:cNvSpPr>
            <a:spLocks noGrp="1"/>
          </p:cNvSpPr>
          <p:nvPr>
            <p:ph type="body" sz="quarter" idx="13" hasCustomPrompt="1"/>
          </p:nvPr>
        </p:nvSpPr>
        <p:spPr>
          <a:xfrm>
            <a:off x="3191254"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THREE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46705959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5_Title and Content">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96FA7EE9-9AD8-B44A-8FF7-6C08428D8665}"/>
              </a:ext>
            </a:extLst>
          </p:cNvPr>
          <p:cNvGrpSpPr/>
          <p:nvPr userDrawn="1"/>
        </p:nvGrpSpPr>
        <p:grpSpPr>
          <a:xfrm>
            <a:off x="-11380" y="-9311"/>
            <a:ext cx="9185167" cy="599171"/>
            <a:chOff x="-11380" y="-9311"/>
            <a:chExt cx="9185167" cy="599171"/>
          </a:xfrm>
        </p:grpSpPr>
        <p:pic>
          <p:nvPicPr>
            <p:cNvPr id="27" name="Picture 26">
              <a:extLst>
                <a:ext uri="{FF2B5EF4-FFF2-40B4-BE49-F238E27FC236}">
                  <a16:creationId xmlns:a16="http://schemas.microsoft.com/office/drawing/2014/main" id="{B90C5062-2CDB-FA4A-836A-CE8127259AB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9" name="Picture 28">
              <a:extLst>
                <a:ext uri="{FF2B5EF4-FFF2-40B4-BE49-F238E27FC236}">
                  <a16:creationId xmlns:a16="http://schemas.microsoft.com/office/drawing/2014/main" id="{37786ABE-6EAE-F545-9BBA-7AD7919F0A3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1" name="Text Placeholder 9">
            <a:extLst>
              <a:ext uri="{FF2B5EF4-FFF2-40B4-BE49-F238E27FC236}">
                <a16:creationId xmlns:a16="http://schemas.microsoft.com/office/drawing/2014/main" id="{F32F1F13-7EAB-F248-A331-CD664E026084}"/>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2" name="Text Placeholder 9">
            <a:extLst>
              <a:ext uri="{FF2B5EF4-FFF2-40B4-BE49-F238E27FC236}">
                <a16:creationId xmlns:a16="http://schemas.microsoft.com/office/drawing/2014/main" id="{6F89F2B2-8541-E846-920C-17BF3CE051D8}"/>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4" name="Text Placeholder 9">
            <a:extLst>
              <a:ext uri="{FF2B5EF4-FFF2-40B4-BE49-F238E27FC236}">
                <a16:creationId xmlns:a16="http://schemas.microsoft.com/office/drawing/2014/main" id="{C505A3BA-40D4-6D48-B59B-8326DEC227A6}"/>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18" name="Text Placeholder 2">
            <a:extLst>
              <a:ext uri="{FF2B5EF4-FFF2-40B4-BE49-F238E27FC236}">
                <a16:creationId xmlns:a16="http://schemas.microsoft.com/office/drawing/2014/main" id="{84B61890-A986-4AE5-A5A4-B2FC577145F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3</a:t>
            </a:r>
          </a:p>
        </p:txBody>
      </p:sp>
      <p:grpSp>
        <p:nvGrpSpPr>
          <p:cNvPr id="17" name="Group 16">
            <a:extLst>
              <a:ext uri="{FF2B5EF4-FFF2-40B4-BE49-F238E27FC236}">
                <a16:creationId xmlns:a16="http://schemas.microsoft.com/office/drawing/2014/main" id="{D2551DD5-AB52-DC42-9C18-67F1FE8FE2D8}"/>
              </a:ext>
            </a:extLst>
          </p:cNvPr>
          <p:cNvGrpSpPr/>
          <p:nvPr userDrawn="1"/>
        </p:nvGrpSpPr>
        <p:grpSpPr>
          <a:xfrm>
            <a:off x="-78191" y="6525344"/>
            <a:ext cx="9222191" cy="341967"/>
            <a:chOff x="-78191" y="6525344"/>
            <a:chExt cx="9222191" cy="341967"/>
          </a:xfrm>
        </p:grpSpPr>
        <p:sp>
          <p:nvSpPr>
            <p:cNvPr id="20" name="Rectangle 19">
              <a:hlinkClick r:id="rId4" action="ppaction://hlinksldjump"/>
              <a:extLst>
                <a:ext uri="{FF2B5EF4-FFF2-40B4-BE49-F238E27FC236}">
                  <a16:creationId xmlns:a16="http://schemas.microsoft.com/office/drawing/2014/main" id="{165C53F7-8C3C-1D48-BCDE-246E3F86D7F5}"/>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1" name="Rectangle 20">
              <a:hlinkClick r:id="rId5" action="ppaction://hlinksldjump"/>
              <a:extLst>
                <a:ext uri="{FF2B5EF4-FFF2-40B4-BE49-F238E27FC236}">
                  <a16:creationId xmlns:a16="http://schemas.microsoft.com/office/drawing/2014/main" id="{5CF9C159-1C22-D742-B971-BF109DBD8BD4}"/>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6" action="ppaction://hlinksldjump"/>
              <a:extLst>
                <a:ext uri="{FF2B5EF4-FFF2-40B4-BE49-F238E27FC236}">
                  <a16:creationId xmlns:a16="http://schemas.microsoft.com/office/drawing/2014/main" id="{01733F89-D023-2542-81EF-B98976918D33}"/>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5" action="ppaction://hlinksldjump"/>
              <a:extLst>
                <a:ext uri="{FF2B5EF4-FFF2-40B4-BE49-F238E27FC236}">
                  <a16:creationId xmlns:a16="http://schemas.microsoft.com/office/drawing/2014/main" id="{D9D3C699-4B66-E04F-A9DB-DAFB6A3FC833}"/>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7" action="ppaction://hlinksldjump"/>
              <a:extLst>
                <a:ext uri="{FF2B5EF4-FFF2-40B4-BE49-F238E27FC236}">
                  <a16:creationId xmlns:a16="http://schemas.microsoft.com/office/drawing/2014/main" id="{58351C13-03C7-2A40-84BC-CB632A6DB89A}"/>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7" action="ppaction://hlinksldjump"/>
              <a:extLst>
                <a:ext uri="{FF2B5EF4-FFF2-40B4-BE49-F238E27FC236}">
                  <a16:creationId xmlns:a16="http://schemas.microsoft.com/office/drawing/2014/main" id="{3E53AFBB-9094-8349-A014-F627368C74DF}"/>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extLst>
                <a:ext uri="{FF2B5EF4-FFF2-40B4-BE49-F238E27FC236}">
                  <a16:creationId xmlns:a16="http://schemas.microsoft.com/office/drawing/2014/main" id="{B9CB83D3-1506-A545-AA8A-4081E9268C91}"/>
                </a:ext>
              </a:extLst>
            </p:cNvPr>
            <p:cNvSpPr/>
            <p:nvPr userDrawn="1"/>
          </p:nvSpPr>
          <p:spPr>
            <a:xfrm>
              <a:off x="274588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Line 8">
              <a:extLst>
                <a:ext uri="{FF2B5EF4-FFF2-40B4-BE49-F238E27FC236}">
                  <a16:creationId xmlns:a16="http://schemas.microsoft.com/office/drawing/2014/main" id="{5DF64DEA-F5D1-844B-8F65-A6A7718705B3}"/>
                </a:ext>
              </a:extLst>
            </p:cNvPr>
            <p:cNvSpPr>
              <a:spLocks noChangeShapeType="1"/>
            </p:cNvSpPr>
            <p:nvPr userDrawn="1"/>
          </p:nvSpPr>
          <p:spPr bwMode="auto">
            <a:xfrm>
              <a:off x="313885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5" name="Rectangle 34">
              <a:extLst>
                <a:ext uri="{FF2B5EF4-FFF2-40B4-BE49-F238E27FC236}">
                  <a16:creationId xmlns:a16="http://schemas.microsoft.com/office/drawing/2014/main" id="{FC392A3D-7B90-BF42-9EF2-155F0D3CD467}"/>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72286553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2FAF9BD2-A3DE-914E-900D-A11756283BA9}"/>
              </a:ext>
            </a:extLst>
          </p:cNvPr>
          <p:cNvGrpSpPr/>
          <p:nvPr userDrawn="1"/>
        </p:nvGrpSpPr>
        <p:grpSpPr>
          <a:xfrm>
            <a:off x="-11380" y="-9311"/>
            <a:ext cx="9185167" cy="599171"/>
            <a:chOff x="-11380" y="-9311"/>
            <a:chExt cx="9185167" cy="599171"/>
          </a:xfrm>
        </p:grpSpPr>
        <p:pic>
          <p:nvPicPr>
            <p:cNvPr id="27" name="Picture 26">
              <a:extLst>
                <a:ext uri="{FF2B5EF4-FFF2-40B4-BE49-F238E27FC236}">
                  <a16:creationId xmlns:a16="http://schemas.microsoft.com/office/drawing/2014/main" id="{27231016-4716-BC48-BE46-AA71764F28B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9" name="Picture 28">
              <a:extLst>
                <a:ext uri="{FF2B5EF4-FFF2-40B4-BE49-F238E27FC236}">
                  <a16:creationId xmlns:a16="http://schemas.microsoft.com/office/drawing/2014/main" id="{42FDE361-A531-6F46-9D7D-3F2DC1E54C7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6F89F2B2-8541-E846-920C-17BF3CE051D8}"/>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8" name="Text Placeholder 2">
            <a:extLst>
              <a:ext uri="{FF2B5EF4-FFF2-40B4-BE49-F238E27FC236}">
                <a16:creationId xmlns:a16="http://schemas.microsoft.com/office/drawing/2014/main" id="{84B61890-A986-4AE5-A5A4-B2FC577145F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3</a:t>
            </a:r>
          </a:p>
        </p:txBody>
      </p:sp>
      <p:sp>
        <p:nvSpPr>
          <p:cNvPr id="19" name="Picture Placeholder 5">
            <a:extLst>
              <a:ext uri="{FF2B5EF4-FFF2-40B4-BE49-F238E27FC236}">
                <a16:creationId xmlns:a16="http://schemas.microsoft.com/office/drawing/2014/main" id="{78506E3D-99F4-3F49-A644-16E8CA2D68A8}"/>
              </a:ext>
            </a:extLst>
          </p:cNvPr>
          <p:cNvSpPr>
            <a:spLocks noGrp="1"/>
          </p:cNvSpPr>
          <p:nvPr>
            <p:ph type="pic" sz="quarter" idx="12" hasCustomPrompt="1"/>
          </p:nvPr>
        </p:nvSpPr>
        <p:spPr>
          <a:xfrm>
            <a:off x="442327" y="2526676"/>
            <a:ext cx="8234129" cy="3854652"/>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one image only. If you have more than one image use the appropriate layout in the slide options panel.</a:t>
            </a:r>
          </a:p>
          <a:p>
            <a:endParaRPr lang="en-US"/>
          </a:p>
          <a:p>
            <a:endParaRPr lang="en-US"/>
          </a:p>
        </p:txBody>
      </p:sp>
      <p:sp>
        <p:nvSpPr>
          <p:cNvPr id="20" name="Text Placeholder 9">
            <a:extLst>
              <a:ext uri="{FF2B5EF4-FFF2-40B4-BE49-F238E27FC236}">
                <a16:creationId xmlns:a16="http://schemas.microsoft.com/office/drawing/2014/main" id="{519E696F-835C-3349-9F52-C7AEDF7D94A2}"/>
              </a:ext>
            </a:extLst>
          </p:cNvPr>
          <p:cNvSpPr>
            <a:spLocks noGrp="1"/>
          </p:cNvSpPr>
          <p:nvPr>
            <p:ph type="body" sz="quarter" idx="14" hasCustomPrompt="1"/>
          </p:nvPr>
        </p:nvSpPr>
        <p:spPr>
          <a:xfrm>
            <a:off x="434887" y="1436751"/>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grpSp>
        <p:nvGrpSpPr>
          <p:cNvPr id="17" name="Group 16">
            <a:extLst>
              <a:ext uri="{FF2B5EF4-FFF2-40B4-BE49-F238E27FC236}">
                <a16:creationId xmlns:a16="http://schemas.microsoft.com/office/drawing/2014/main" id="{CB898E70-42FA-824C-8E41-A7FAE3FD056F}"/>
              </a:ext>
            </a:extLst>
          </p:cNvPr>
          <p:cNvGrpSpPr/>
          <p:nvPr userDrawn="1"/>
        </p:nvGrpSpPr>
        <p:grpSpPr>
          <a:xfrm>
            <a:off x="-78191" y="6525344"/>
            <a:ext cx="9222191" cy="341967"/>
            <a:chOff x="-78191" y="6525344"/>
            <a:chExt cx="9222191" cy="341967"/>
          </a:xfrm>
        </p:grpSpPr>
        <p:sp>
          <p:nvSpPr>
            <p:cNvPr id="22" name="Rectangle 21">
              <a:hlinkClick r:id="rId4" action="ppaction://hlinksldjump"/>
              <a:extLst>
                <a:ext uri="{FF2B5EF4-FFF2-40B4-BE49-F238E27FC236}">
                  <a16:creationId xmlns:a16="http://schemas.microsoft.com/office/drawing/2014/main" id="{3B6DC353-562F-274B-9A66-47843AC97168}"/>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5" action="ppaction://hlinksldjump"/>
              <a:extLst>
                <a:ext uri="{FF2B5EF4-FFF2-40B4-BE49-F238E27FC236}">
                  <a16:creationId xmlns:a16="http://schemas.microsoft.com/office/drawing/2014/main" id="{746361C4-4F90-5447-9C79-DDA9365103BB}"/>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6" action="ppaction://hlinksldjump"/>
              <a:extLst>
                <a:ext uri="{FF2B5EF4-FFF2-40B4-BE49-F238E27FC236}">
                  <a16:creationId xmlns:a16="http://schemas.microsoft.com/office/drawing/2014/main" id="{C53ECC55-0039-9848-AA3F-EB2B6FA44A0F}"/>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3E07E0DA-9ABA-FE45-8B33-1BFEBF1A5A97}"/>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7" action="ppaction://hlinksldjump"/>
              <a:extLst>
                <a:ext uri="{FF2B5EF4-FFF2-40B4-BE49-F238E27FC236}">
                  <a16:creationId xmlns:a16="http://schemas.microsoft.com/office/drawing/2014/main" id="{C15C61A1-8883-2D48-A60E-A643498B2A35}"/>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C6146D7E-FF53-564E-B447-30B71C85F0DE}"/>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extLst>
                <a:ext uri="{FF2B5EF4-FFF2-40B4-BE49-F238E27FC236}">
                  <a16:creationId xmlns:a16="http://schemas.microsoft.com/office/drawing/2014/main" id="{7B4AA06E-1424-EC44-AE7D-66B2C8FC879E}"/>
                </a:ext>
              </a:extLst>
            </p:cNvPr>
            <p:cNvSpPr/>
            <p:nvPr userDrawn="1"/>
          </p:nvSpPr>
          <p:spPr>
            <a:xfrm>
              <a:off x="274588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Line 8">
              <a:extLst>
                <a:ext uri="{FF2B5EF4-FFF2-40B4-BE49-F238E27FC236}">
                  <a16:creationId xmlns:a16="http://schemas.microsoft.com/office/drawing/2014/main" id="{26E6091B-D42C-974C-B758-92C5AE2C1DA1}"/>
                </a:ext>
              </a:extLst>
            </p:cNvPr>
            <p:cNvSpPr>
              <a:spLocks noChangeShapeType="1"/>
            </p:cNvSpPr>
            <p:nvPr userDrawn="1"/>
          </p:nvSpPr>
          <p:spPr bwMode="auto">
            <a:xfrm>
              <a:off x="313885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7" name="Rectangle 36">
              <a:extLst>
                <a:ext uri="{FF2B5EF4-FFF2-40B4-BE49-F238E27FC236}">
                  <a16:creationId xmlns:a16="http://schemas.microsoft.com/office/drawing/2014/main" id="{529CA763-40EE-6F4B-B53A-B314D408353D}"/>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21616366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27_Title and Content">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5560DB5E-C16F-BB42-A7EB-2651FD072783}"/>
              </a:ext>
            </a:extLst>
          </p:cNvPr>
          <p:cNvGrpSpPr/>
          <p:nvPr userDrawn="1"/>
        </p:nvGrpSpPr>
        <p:grpSpPr>
          <a:xfrm>
            <a:off x="-11380" y="-9311"/>
            <a:ext cx="9185167" cy="599171"/>
            <a:chOff x="-11380" y="-9311"/>
            <a:chExt cx="9185167" cy="599171"/>
          </a:xfrm>
        </p:grpSpPr>
        <p:pic>
          <p:nvPicPr>
            <p:cNvPr id="27" name="Picture 26">
              <a:extLst>
                <a:ext uri="{FF2B5EF4-FFF2-40B4-BE49-F238E27FC236}">
                  <a16:creationId xmlns:a16="http://schemas.microsoft.com/office/drawing/2014/main" id="{90714AB6-40DE-8049-9DE7-9E91B5E0258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9" name="Picture 28">
              <a:extLst>
                <a:ext uri="{FF2B5EF4-FFF2-40B4-BE49-F238E27FC236}">
                  <a16:creationId xmlns:a16="http://schemas.microsoft.com/office/drawing/2014/main" id="{BE0A913E-5315-F846-9271-113FD20AC47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6F89F2B2-8541-E846-920C-17BF3CE051D8}"/>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8" name="Text Placeholder 2">
            <a:extLst>
              <a:ext uri="{FF2B5EF4-FFF2-40B4-BE49-F238E27FC236}">
                <a16:creationId xmlns:a16="http://schemas.microsoft.com/office/drawing/2014/main" id="{84B61890-A986-4AE5-A5A4-B2FC577145F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3</a:t>
            </a:r>
          </a:p>
        </p:txBody>
      </p:sp>
      <p:sp>
        <p:nvSpPr>
          <p:cNvPr id="19" name="Picture Placeholder 3">
            <a:extLst>
              <a:ext uri="{FF2B5EF4-FFF2-40B4-BE49-F238E27FC236}">
                <a16:creationId xmlns:a16="http://schemas.microsoft.com/office/drawing/2014/main" id="{ED3EFE92-2EBA-F545-A28E-D5DE78612D6F}"/>
              </a:ext>
            </a:extLst>
          </p:cNvPr>
          <p:cNvSpPr>
            <a:spLocks noGrp="1"/>
          </p:cNvSpPr>
          <p:nvPr>
            <p:ph type="pic" sz="quarter" idx="16" hasCustomPrompt="1"/>
          </p:nvPr>
        </p:nvSpPr>
        <p:spPr>
          <a:xfrm>
            <a:off x="434975" y="1412776"/>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two images only. If you have more or less than two images use the appropriate layout in the slide options panel.</a:t>
            </a:r>
          </a:p>
          <a:p>
            <a:endParaRPr lang="en-US"/>
          </a:p>
        </p:txBody>
      </p:sp>
      <p:sp>
        <p:nvSpPr>
          <p:cNvPr id="20" name="Picture Placeholder 3">
            <a:extLst>
              <a:ext uri="{FF2B5EF4-FFF2-40B4-BE49-F238E27FC236}">
                <a16:creationId xmlns:a16="http://schemas.microsoft.com/office/drawing/2014/main" id="{A120E441-5262-DE4A-ABBE-22BED7491FBF}"/>
              </a:ext>
            </a:extLst>
          </p:cNvPr>
          <p:cNvSpPr>
            <a:spLocks noGrp="1"/>
          </p:cNvSpPr>
          <p:nvPr>
            <p:ph type="pic" sz="quarter" idx="17" hasCustomPrompt="1"/>
          </p:nvPr>
        </p:nvSpPr>
        <p:spPr>
          <a:xfrm>
            <a:off x="4785313" y="1426499"/>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7" name="Group 16">
            <a:extLst>
              <a:ext uri="{FF2B5EF4-FFF2-40B4-BE49-F238E27FC236}">
                <a16:creationId xmlns:a16="http://schemas.microsoft.com/office/drawing/2014/main" id="{34A686C9-130A-2748-B9D5-05AF26BEC9DC}"/>
              </a:ext>
            </a:extLst>
          </p:cNvPr>
          <p:cNvGrpSpPr/>
          <p:nvPr userDrawn="1"/>
        </p:nvGrpSpPr>
        <p:grpSpPr>
          <a:xfrm>
            <a:off x="-78191" y="6525344"/>
            <a:ext cx="9222191" cy="341967"/>
            <a:chOff x="-78191" y="6525344"/>
            <a:chExt cx="9222191" cy="341967"/>
          </a:xfrm>
        </p:grpSpPr>
        <p:sp>
          <p:nvSpPr>
            <p:cNvPr id="21" name="Rectangle 20">
              <a:hlinkClick r:id="rId4" action="ppaction://hlinksldjump"/>
              <a:extLst>
                <a:ext uri="{FF2B5EF4-FFF2-40B4-BE49-F238E27FC236}">
                  <a16:creationId xmlns:a16="http://schemas.microsoft.com/office/drawing/2014/main" id="{2C20AFD4-E543-8641-837F-178C6D4E81FC}"/>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5" action="ppaction://hlinksldjump"/>
              <a:extLst>
                <a:ext uri="{FF2B5EF4-FFF2-40B4-BE49-F238E27FC236}">
                  <a16:creationId xmlns:a16="http://schemas.microsoft.com/office/drawing/2014/main" id="{766B2511-E3BD-404F-A0EB-35BB417211CA}"/>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6" action="ppaction://hlinksldjump"/>
              <a:extLst>
                <a:ext uri="{FF2B5EF4-FFF2-40B4-BE49-F238E27FC236}">
                  <a16:creationId xmlns:a16="http://schemas.microsoft.com/office/drawing/2014/main" id="{73060F43-3956-8D48-AFA5-91EE35E3FCED}"/>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06D68CE5-B034-2044-98E4-5040DB66E619}"/>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7" action="ppaction://hlinksldjump"/>
              <a:extLst>
                <a:ext uri="{FF2B5EF4-FFF2-40B4-BE49-F238E27FC236}">
                  <a16:creationId xmlns:a16="http://schemas.microsoft.com/office/drawing/2014/main" id="{CB7E621B-06CB-BE4D-8742-7DE209F10AE8}"/>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0D2FC226-E03E-FC40-A7D5-B335FBEA270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extLst>
                <a:ext uri="{FF2B5EF4-FFF2-40B4-BE49-F238E27FC236}">
                  <a16:creationId xmlns:a16="http://schemas.microsoft.com/office/drawing/2014/main" id="{FA5C84CB-2503-4E4F-BE9A-03AE6715AA1B}"/>
                </a:ext>
              </a:extLst>
            </p:cNvPr>
            <p:cNvSpPr/>
            <p:nvPr userDrawn="1"/>
          </p:nvSpPr>
          <p:spPr>
            <a:xfrm>
              <a:off x="274588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Line 8">
              <a:extLst>
                <a:ext uri="{FF2B5EF4-FFF2-40B4-BE49-F238E27FC236}">
                  <a16:creationId xmlns:a16="http://schemas.microsoft.com/office/drawing/2014/main" id="{CFAB3467-618E-2046-963A-7C9D4849DA32}"/>
                </a:ext>
              </a:extLst>
            </p:cNvPr>
            <p:cNvSpPr>
              <a:spLocks noChangeShapeType="1"/>
            </p:cNvSpPr>
            <p:nvPr userDrawn="1"/>
          </p:nvSpPr>
          <p:spPr bwMode="auto">
            <a:xfrm>
              <a:off x="313885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7" name="Rectangle 36">
              <a:extLst>
                <a:ext uri="{FF2B5EF4-FFF2-40B4-BE49-F238E27FC236}">
                  <a16:creationId xmlns:a16="http://schemas.microsoft.com/office/drawing/2014/main" id="{C621AE74-B1A8-DF47-B1BD-A3C903053ECD}"/>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3474711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28_Title and Conten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E7B7B67-C887-0D45-A7FB-E8859C81BCE2}"/>
              </a:ext>
            </a:extLst>
          </p:cNvPr>
          <p:cNvGrpSpPr/>
          <p:nvPr userDrawn="1"/>
        </p:nvGrpSpPr>
        <p:grpSpPr>
          <a:xfrm>
            <a:off x="-11380" y="-9311"/>
            <a:ext cx="9185167" cy="599171"/>
            <a:chOff x="-11380" y="-9311"/>
            <a:chExt cx="9185167" cy="599171"/>
          </a:xfrm>
        </p:grpSpPr>
        <p:pic>
          <p:nvPicPr>
            <p:cNvPr id="28" name="Picture 27">
              <a:extLst>
                <a:ext uri="{FF2B5EF4-FFF2-40B4-BE49-F238E27FC236}">
                  <a16:creationId xmlns:a16="http://schemas.microsoft.com/office/drawing/2014/main" id="{7CA59F19-8523-374C-AEF1-F7AC8332B1A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9" name="Picture 28">
              <a:extLst>
                <a:ext uri="{FF2B5EF4-FFF2-40B4-BE49-F238E27FC236}">
                  <a16:creationId xmlns:a16="http://schemas.microsoft.com/office/drawing/2014/main" id="{914730A4-CF24-2845-B7A6-06871CF00B3C}"/>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6F89F2B2-8541-E846-920C-17BF3CE051D8}"/>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8" name="Text Placeholder 2">
            <a:extLst>
              <a:ext uri="{FF2B5EF4-FFF2-40B4-BE49-F238E27FC236}">
                <a16:creationId xmlns:a16="http://schemas.microsoft.com/office/drawing/2014/main" id="{84B61890-A986-4AE5-A5A4-B2FC577145F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3</a:t>
            </a:r>
          </a:p>
        </p:txBody>
      </p:sp>
      <p:sp>
        <p:nvSpPr>
          <p:cNvPr id="19" name="Picture Placeholder 3">
            <a:extLst>
              <a:ext uri="{FF2B5EF4-FFF2-40B4-BE49-F238E27FC236}">
                <a16:creationId xmlns:a16="http://schemas.microsoft.com/office/drawing/2014/main" id="{D402B5B9-EED0-5E44-8C7A-E5024CC358D3}"/>
              </a:ext>
            </a:extLst>
          </p:cNvPr>
          <p:cNvSpPr>
            <a:spLocks noGrp="1"/>
          </p:cNvSpPr>
          <p:nvPr>
            <p:ph type="pic" sz="quarter" idx="16" hasCustomPrompt="1"/>
          </p:nvPr>
        </p:nvSpPr>
        <p:spPr>
          <a:xfrm>
            <a:off x="434975" y="1412777"/>
            <a:ext cx="4202272"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three images only. If you have more or less than three images use the appropriate layout in the slide options panel.</a:t>
            </a:r>
          </a:p>
          <a:p>
            <a:endParaRPr lang="en-US"/>
          </a:p>
        </p:txBody>
      </p:sp>
      <p:sp>
        <p:nvSpPr>
          <p:cNvPr id="20" name="Picture Placeholder 3">
            <a:extLst>
              <a:ext uri="{FF2B5EF4-FFF2-40B4-BE49-F238E27FC236}">
                <a16:creationId xmlns:a16="http://schemas.microsoft.com/office/drawing/2014/main" id="{1997C34D-A856-9A42-9CC5-2DD61A79F95D}"/>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1" name="Picture Placeholder 3">
            <a:extLst>
              <a:ext uri="{FF2B5EF4-FFF2-40B4-BE49-F238E27FC236}">
                <a16:creationId xmlns:a16="http://schemas.microsoft.com/office/drawing/2014/main" id="{69CC5D94-8694-6E4C-A819-30436A700B50}"/>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7" name="Group 16">
            <a:extLst>
              <a:ext uri="{FF2B5EF4-FFF2-40B4-BE49-F238E27FC236}">
                <a16:creationId xmlns:a16="http://schemas.microsoft.com/office/drawing/2014/main" id="{85D8742C-E5CF-394C-9CCE-62D49665B23C}"/>
              </a:ext>
            </a:extLst>
          </p:cNvPr>
          <p:cNvGrpSpPr/>
          <p:nvPr userDrawn="1"/>
        </p:nvGrpSpPr>
        <p:grpSpPr>
          <a:xfrm>
            <a:off x="-78191" y="6525344"/>
            <a:ext cx="9222191" cy="341967"/>
            <a:chOff x="-78191" y="6525344"/>
            <a:chExt cx="9222191" cy="341967"/>
          </a:xfrm>
        </p:grpSpPr>
        <p:sp>
          <p:nvSpPr>
            <p:cNvPr id="23" name="Rectangle 22">
              <a:hlinkClick r:id="rId4" action="ppaction://hlinksldjump"/>
              <a:extLst>
                <a:ext uri="{FF2B5EF4-FFF2-40B4-BE49-F238E27FC236}">
                  <a16:creationId xmlns:a16="http://schemas.microsoft.com/office/drawing/2014/main" id="{BB9166CE-48BF-414E-8820-A7BB16224E4F}"/>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5" action="ppaction://hlinksldjump"/>
              <a:extLst>
                <a:ext uri="{FF2B5EF4-FFF2-40B4-BE49-F238E27FC236}">
                  <a16:creationId xmlns:a16="http://schemas.microsoft.com/office/drawing/2014/main" id="{E6444B21-62D2-2240-8A20-2DC72946C1A4}"/>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6" action="ppaction://hlinksldjump"/>
              <a:extLst>
                <a:ext uri="{FF2B5EF4-FFF2-40B4-BE49-F238E27FC236}">
                  <a16:creationId xmlns:a16="http://schemas.microsoft.com/office/drawing/2014/main" id="{F46B094E-C8D4-D245-B477-A86A02DF1AE3}"/>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5" action="ppaction://hlinksldjump"/>
              <a:extLst>
                <a:ext uri="{FF2B5EF4-FFF2-40B4-BE49-F238E27FC236}">
                  <a16:creationId xmlns:a16="http://schemas.microsoft.com/office/drawing/2014/main" id="{01221763-CA19-A648-9CFF-20A54CF2A6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4FA2FF3C-340E-3D4E-AD93-36C1DEABF11E}"/>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7" action="ppaction://hlinksldjump"/>
              <a:extLst>
                <a:ext uri="{FF2B5EF4-FFF2-40B4-BE49-F238E27FC236}">
                  <a16:creationId xmlns:a16="http://schemas.microsoft.com/office/drawing/2014/main" id="{2DB184C1-2475-D04A-9C99-226BAFD25DE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extLst>
                <a:ext uri="{FF2B5EF4-FFF2-40B4-BE49-F238E27FC236}">
                  <a16:creationId xmlns:a16="http://schemas.microsoft.com/office/drawing/2014/main" id="{D30D1134-7F08-2D45-9173-32025787D0F2}"/>
                </a:ext>
              </a:extLst>
            </p:cNvPr>
            <p:cNvSpPr/>
            <p:nvPr userDrawn="1"/>
          </p:nvSpPr>
          <p:spPr>
            <a:xfrm>
              <a:off x="274588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7" name="Line 8">
              <a:extLst>
                <a:ext uri="{FF2B5EF4-FFF2-40B4-BE49-F238E27FC236}">
                  <a16:creationId xmlns:a16="http://schemas.microsoft.com/office/drawing/2014/main" id="{08259205-AAB2-D942-AB63-7FC055CD73B5}"/>
                </a:ext>
              </a:extLst>
            </p:cNvPr>
            <p:cNvSpPr>
              <a:spLocks noChangeShapeType="1"/>
            </p:cNvSpPr>
            <p:nvPr userDrawn="1"/>
          </p:nvSpPr>
          <p:spPr bwMode="auto">
            <a:xfrm>
              <a:off x="313885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8" name="Rectangle 37">
              <a:extLst>
                <a:ext uri="{FF2B5EF4-FFF2-40B4-BE49-F238E27FC236}">
                  <a16:creationId xmlns:a16="http://schemas.microsoft.com/office/drawing/2014/main" id="{E4FADCDB-0A14-784C-8E5C-165EB6B41257}"/>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886429068"/>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29_Title and Conten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04105CB7-59A0-254C-8473-58F833718C99}"/>
              </a:ext>
            </a:extLst>
          </p:cNvPr>
          <p:cNvGrpSpPr/>
          <p:nvPr userDrawn="1"/>
        </p:nvGrpSpPr>
        <p:grpSpPr>
          <a:xfrm>
            <a:off x="-11380" y="-9311"/>
            <a:ext cx="9185167" cy="599171"/>
            <a:chOff x="-11380" y="-9311"/>
            <a:chExt cx="9185167" cy="599171"/>
          </a:xfrm>
        </p:grpSpPr>
        <p:pic>
          <p:nvPicPr>
            <p:cNvPr id="29" name="Picture 28">
              <a:extLst>
                <a:ext uri="{FF2B5EF4-FFF2-40B4-BE49-F238E27FC236}">
                  <a16:creationId xmlns:a16="http://schemas.microsoft.com/office/drawing/2014/main" id="{C8FE115F-3364-894B-97A7-2687E84BD76D}"/>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0" name="Picture 29">
              <a:extLst>
                <a:ext uri="{FF2B5EF4-FFF2-40B4-BE49-F238E27FC236}">
                  <a16:creationId xmlns:a16="http://schemas.microsoft.com/office/drawing/2014/main" id="{80678DA4-31C6-3743-880A-048D5D0DB35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6F89F2B2-8541-E846-920C-17BF3CE051D8}"/>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8" name="Text Placeholder 2">
            <a:extLst>
              <a:ext uri="{FF2B5EF4-FFF2-40B4-BE49-F238E27FC236}">
                <a16:creationId xmlns:a16="http://schemas.microsoft.com/office/drawing/2014/main" id="{84B61890-A986-4AE5-A5A4-B2FC577145F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3</a:t>
            </a:r>
          </a:p>
        </p:txBody>
      </p:sp>
      <p:sp>
        <p:nvSpPr>
          <p:cNvPr id="19" name="Picture Placeholder 3">
            <a:extLst>
              <a:ext uri="{FF2B5EF4-FFF2-40B4-BE49-F238E27FC236}">
                <a16:creationId xmlns:a16="http://schemas.microsoft.com/office/drawing/2014/main" id="{953F8F57-677B-8945-9DAE-B8EF7E18D40B}"/>
              </a:ext>
            </a:extLst>
          </p:cNvPr>
          <p:cNvSpPr>
            <a:spLocks noGrp="1"/>
          </p:cNvSpPr>
          <p:nvPr>
            <p:ph type="pic" sz="quarter" idx="16" hasCustomPrompt="1"/>
          </p:nvPr>
        </p:nvSpPr>
        <p:spPr>
          <a:xfrm>
            <a:off x="434975" y="1412778"/>
            <a:ext cx="4202272" cy="2395390"/>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four images only. If you have more or less than four images use the appropriate layout in the slide options panel.</a:t>
            </a:r>
          </a:p>
          <a:p>
            <a:endParaRPr lang="en-US"/>
          </a:p>
        </p:txBody>
      </p:sp>
      <p:sp>
        <p:nvSpPr>
          <p:cNvPr id="20" name="Picture Placeholder 3">
            <a:extLst>
              <a:ext uri="{FF2B5EF4-FFF2-40B4-BE49-F238E27FC236}">
                <a16:creationId xmlns:a16="http://schemas.microsoft.com/office/drawing/2014/main" id="{44B61453-E5E1-B446-B011-529175831002}"/>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1" name="Picture Placeholder 3">
            <a:extLst>
              <a:ext uri="{FF2B5EF4-FFF2-40B4-BE49-F238E27FC236}">
                <a16:creationId xmlns:a16="http://schemas.microsoft.com/office/drawing/2014/main" id="{0B922D29-DBCB-B345-9B33-5CF8A45EC3D9}"/>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2" name="Picture Placeholder 3">
            <a:extLst>
              <a:ext uri="{FF2B5EF4-FFF2-40B4-BE49-F238E27FC236}">
                <a16:creationId xmlns:a16="http://schemas.microsoft.com/office/drawing/2014/main" id="{CBF9EFEA-D7E8-BB45-95F3-CD4DC4B39893}"/>
              </a:ext>
            </a:extLst>
          </p:cNvPr>
          <p:cNvSpPr>
            <a:spLocks noGrp="1"/>
          </p:cNvSpPr>
          <p:nvPr>
            <p:ph type="pic" sz="quarter" idx="21" hasCustomPrompt="1"/>
          </p:nvPr>
        </p:nvSpPr>
        <p:spPr>
          <a:xfrm>
            <a:off x="473255"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17" name="Group 16">
            <a:extLst>
              <a:ext uri="{FF2B5EF4-FFF2-40B4-BE49-F238E27FC236}">
                <a16:creationId xmlns:a16="http://schemas.microsoft.com/office/drawing/2014/main" id="{23B30DB5-ABED-284A-B325-3F61FC7A5809}"/>
              </a:ext>
            </a:extLst>
          </p:cNvPr>
          <p:cNvGrpSpPr/>
          <p:nvPr userDrawn="1"/>
        </p:nvGrpSpPr>
        <p:grpSpPr>
          <a:xfrm>
            <a:off x="-78191" y="6525344"/>
            <a:ext cx="9222191" cy="341967"/>
            <a:chOff x="-78191" y="6525344"/>
            <a:chExt cx="9222191" cy="341967"/>
          </a:xfrm>
        </p:grpSpPr>
        <p:sp>
          <p:nvSpPr>
            <p:cNvPr id="24" name="Rectangle 23">
              <a:hlinkClick r:id="rId4" action="ppaction://hlinksldjump"/>
              <a:extLst>
                <a:ext uri="{FF2B5EF4-FFF2-40B4-BE49-F238E27FC236}">
                  <a16:creationId xmlns:a16="http://schemas.microsoft.com/office/drawing/2014/main" id="{9346DE47-7EEF-D245-829D-A60139E62438}"/>
                </a:ext>
              </a:extLst>
            </p:cNvPr>
            <p:cNvSpPr/>
            <p:nvPr userDrawn="1"/>
          </p:nvSpPr>
          <p:spPr>
            <a:xfrm>
              <a:off x="397973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5" action="ppaction://hlinksldjump"/>
              <a:extLst>
                <a:ext uri="{FF2B5EF4-FFF2-40B4-BE49-F238E27FC236}">
                  <a16:creationId xmlns:a16="http://schemas.microsoft.com/office/drawing/2014/main" id="{EEE506A9-055F-0047-BFC2-0E9B3C3C7997}"/>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6" action="ppaction://hlinksldjump"/>
              <a:extLst>
                <a:ext uri="{FF2B5EF4-FFF2-40B4-BE49-F238E27FC236}">
                  <a16:creationId xmlns:a16="http://schemas.microsoft.com/office/drawing/2014/main" id="{D3258972-2A81-544C-895B-2981E48A53E9}"/>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5" action="ppaction://hlinksldjump"/>
              <a:extLst>
                <a:ext uri="{FF2B5EF4-FFF2-40B4-BE49-F238E27FC236}">
                  <a16:creationId xmlns:a16="http://schemas.microsoft.com/office/drawing/2014/main" id="{4C225037-EE9B-934A-815A-5B365CFB7B2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7" action="ppaction://hlinksldjump"/>
              <a:extLst>
                <a:ext uri="{FF2B5EF4-FFF2-40B4-BE49-F238E27FC236}">
                  <a16:creationId xmlns:a16="http://schemas.microsoft.com/office/drawing/2014/main" id="{CDCE7281-B7FC-0B43-80FA-F5FA80603825}"/>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hlinkClick r:id="rId7" action="ppaction://hlinksldjump"/>
              <a:extLst>
                <a:ext uri="{FF2B5EF4-FFF2-40B4-BE49-F238E27FC236}">
                  <a16:creationId xmlns:a16="http://schemas.microsoft.com/office/drawing/2014/main" id="{75A89D68-364F-B548-A480-2ABF92F976A3}"/>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7" name="Rectangle 36">
              <a:extLst>
                <a:ext uri="{FF2B5EF4-FFF2-40B4-BE49-F238E27FC236}">
                  <a16:creationId xmlns:a16="http://schemas.microsoft.com/office/drawing/2014/main" id="{D916209C-604A-8143-B406-2153049D88DA}"/>
                </a:ext>
              </a:extLst>
            </p:cNvPr>
            <p:cNvSpPr/>
            <p:nvPr userDrawn="1"/>
          </p:nvSpPr>
          <p:spPr>
            <a:xfrm>
              <a:off x="274588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Line 8">
              <a:extLst>
                <a:ext uri="{FF2B5EF4-FFF2-40B4-BE49-F238E27FC236}">
                  <a16:creationId xmlns:a16="http://schemas.microsoft.com/office/drawing/2014/main" id="{44BF915F-2102-D74D-8C2C-F506C909EEAD}"/>
                </a:ext>
              </a:extLst>
            </p:cNvPr>
            <p:cNvSpPr>
              <a:spLocks noChangeShapeType="1"/>
            </p:cNvSpPr>
            <p:nvPr userDrawn="1"/>
          </p:nvSpPr>
          <p:spPr bwMode="auto">
            <a:xfrm>
              <a:off x="313885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9" name="Rectangle 38">
              <a:extLst>
                <a:ext uri="{FF2B5EF4-FFF2-40B4-BE49-F238E27FC236}">
                  <a16:creationId xmlns:a16="http://schemas.microsoft.com/office/drawing/2014/main" id="{0CBB4277-39B3-324B-9BB2-04BD4F439C0F}"/>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5356578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rotWithShape="1">
          <a:blip r:embed="rId2" cstate="screen">
            <a:extLst>
              <a:ext uri="{28A0092B-C50C-407E-A947-70E740481C1C}">
                <a14:useLocalDpi xmlns:a14="http://schemas.microsoft.com/office/drawing/2010/main"/>
              </a:ext>
            </a:extLst>
          </a:blip>
          <a:srcRect/>
          <a:stretch/>
        </p:blipFill>
        <p:spPr>
          <a:xfrm>
            <a:off x="-41679" y="-49669"/>
            <a:ext cx="9222191" cy="6880179"/>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3" name="Slide Number Placeholder 2"/>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72094446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9_Title and Content">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38851E8B-DB9D-BA4D-83D2-1C8FE7C64559}"/>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29360" y="-97020"/>
            <a:ext cx="9402717" cy="7052038"/>
          </a:xfrm>
          <a:prstGeom prst="rect">
            <a:avLst/>
          </a:prstGeom>
        </p:spPr>
      </p:pic>
      <p:sp>
        <p:nvSpPr>
          <p:cNvPr id="33" name="Rectangle 32">
            <a:extLst>
              <a:ext uri="{FF2B5EF4-FFF2-40B4-BE49-F238E27FC236}">
                <a16:creationId xmlns:a16="http://schemas.microsoft.com/office/drawing/2014/main" id="{A1D61666-1D01-8946-9EB6-B92B0E8E5A68}"/>
              </a:ext>
            </a:extLst>
          </p:cNvPr>
          <p:cNvSpPr/>
          <p:nvPr userDrawn="1"/>
        </p:nvSpPr>
        <p:spPr>
          <a:xfrm>
            <a:off x="-129361" y="3645024"/>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3" action="ppaction://hlinksldjump"/>
            <a:extLst>
              <a:ext uri="{FF2B5EF4-FFF2-40B4-BE49-F238E27FC236}">
                <a16:creationId xmlns:a16="http://schemas.microsoft.com/office/drawing/2014/main" id="{6EABA225-2D9F-3D4D-9D78-1E247197D675}"/>
              </a:ext>
            </a:extLst>
          </p:cNvPr>
          <p:cNvSpPr/>
          <p:nvPr userDrawn="1"/>
        </p:nvSpPr>
        <p:spPr>
          <a:xfrm>
            <a:off x="2745881"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4" action="ppaction://hlinksldjump"/>
            <a:extLst>
              <a:ext uri="{FF2B5EF4-FFF2-40B4-BE49-F238E27FC236}">
                <a16:creationId xmlns:a16="http://schemas.microsoft.com/office/drawing/2014/main" id="{5824C232-E4AC-F54C-9937-7395C017D03B}"/>
              </a:ext>
            </a:extLst>
          </p:cNvPr>
          <p:cNvSpPr/>
          <p:nvPr userDrawn="1"/>
        </p:nvSpPr>
        <p:spPr>
          <a:xfrm>
            <a:off x="52122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Rectangle 40">
            <a:hlinkClick r:id="rId5" action="ppaction://hlinksldjump"/>
            <a:extLst>
              <a:ext uri="{FF2B5EF4-FFF2-40B4-BE49-F238E27FC236}">
                <a16:creationId xmlns:a16="http://schemas.microsoft.com/office/drawing/2014/main" id="{387A942C-C3F4-E045-B6AE-B8061AC1614B}"/>
              </a:ext>
            </a:extLst>
          </p:cNvPr>
          <p:cNvSpPr/>
          <p:nvPr userDrawn="1"/>
        </p:nvSpPr>
        <p:spPr>
          <a:xfrm>
            <a:off x="644470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3" name="Rectangle 42">
            <a:hlinkClick r:id="rId4" action="ppaction://hlinksldjump"/>
            <a:extLst>
              <a:ext uri="{FF2B5EF4-FFF2-40B4-BE49-F238E27FC236}">
                <a16:creationId xmlns:a16="http://schemas.microsoft.com/office/drawing/2014/main" id="{2932DF66-703D-5A4E-9F80-4AD4EE2E1888}"/>
              </a:ext>
            </a:extLst>
          </p:cNvPr>
          <p:cNvSpPr/>
          <p:nvPr userDrawn="1"/>
        </p:nvSpPr>
        <p:spPr>
          <a:xfrm>
            <a:off x="7668344"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Line 8">
            <a:extLst>
              <a:ext uri="{FF2B5EF4-FFF2-40B4-BE49-F238E27FC236}">
                <a16:creationId xmlns:a16="http://schemas.microsoft.com/office/drawing/2014/main" id="{5A0FA087-8252-9644-9ADD-51E39FEB3BFC}"/>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5" name="Rectangle 44">
            <a:hlinkClick r:id="rId6" action="ppaction://hlinksldjump"/>
            <a:extLst>
              <a:ext uri="{FF2B5EF4-FFF2-40B4-BE49-F238E27FC236}">
                <a16:creationId xmlns:a16="http://schemas.microsoft.com/office/drawing/2014/main" id="{E52D1B01-AAC9-5740-8C98-EBE6EC0C80DC}"/>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7" name="Rectangle 46">
            <a:hlinkClick r:id="rId6" action="ppaction://hlinksldjump"/>
            <a:extLst>
              <a:ext uri="{FF2B5EF4-FFF2-40B4-BE49-F238E27FC236}">
                <a16:creationId xmlns:a16="http://schemas.microsoft.com/office/drawing/2014/main" id="{12D812FD-2F1C-9546-9B71-C2B2F7F84EB2}"/>
              </a:ext>
            </a:extLst>
          </p:cNvPr>
          <p:cNvSpPr/>
          <p:nvPr userDrawn="1"/>
        </p:nvSpPr>
        <p:spPr>
          <a:xfrm>
            <a:off x="151472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0" name="Rectangle 49">
            <a:extLst>
              <a:ext uri="{FF2B5EF4-FFF2-40B4-BE49-F238E27FC236}">
                <a16:creationId xmlns:a16="http://schemas.microsoft.com/office/drawing/2014/main" id="{E09FF9DC-933E-8F4A-BDF2-AA5CDB08CF8D}"/>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4" name="Line 8">
            <a:extLst>
              <a:ext uri="{FF2B5EF4-FFF2-40B4-BE49-F238E27FC236}">
                <a16:creationId xmlns:a16="http://schemas.microsoft.com/office/drawing/2014/main" id="{18FB7A39-1231-4D48-B6D8-271EDE9A6685}"/>
              </a:ext>
            </a:extLst>
          </p:cNvPr>
          <p:cNvSpPr>
            <a:spLocks noChangeShapeType="1"/>
          </p:cNvSpPr>
          <p:nvPr userDrawn="1"/>
        </p:nvSpPr>
        <p:spPr bwMode="auto">
          <a:xfrm>
            <a:off x="4381563"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ED834173-F78F-3340-BC58-9706DAF5567E}"/>
              </a:ext>
            </a:extLst>
          </p:cNvPr>
          <p:cNvSpPr/>
          <p:nvPr userDrawn="1"/>
        </p:nvSpPr>
        <p:spPr>
          <a:xfrm>
            <a:off x="-870258"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8" name="Text Placeholder 9">
            <a:extLst>
              <a:ext uri="{FF2B5EF4-FFF2-40B4-BE49-F238E27FC236}">
                <a16:creationId xmlns:a16="http://schemas.microsoft.com/office/drawing/2014/main" id="{CC7D3549-4E81-A845-9487-AEF39CECD639}"/>
              </a:ext>
            </a:extLst>
          </p:cNvPr>
          <p:cNvSpPr>
            <a:spLocks noGrp="1"/>
          </p:cNvSpPr>
          <p:nvPr>
            <p:ph type="body" sz="quarter" idx="13" hasCustomPrompt="1"/>
          </p:nvPr>
        </p:nvSpPr>
        <p:spPr>
          <a:xfrm>
            <a:off x="726201" y="3398223"/>
            <a:ext cx="4087410" cy="369332"/>
          </a:xfrm>
        </p:spPr>
        <p:txBody>
          <a:bodyPr wrap="square">
            <a:spAutoFit/>
          </a:bodyPr>
          <a:lstStyle>
            <a:lvl1pPr algn="r">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FOUR</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6478936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9E28ADD0-3A49-454D-8206-7658C84B2287}"/>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5292B931-23AE-7C4C-BE32-D9D3E10B5C6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2" name="Picture 21">
              <a:extLst>
                <a:ext uri="{FF2B5EF4-FFF2-40B4-BE49-F238E27FC236}">
                  <a16:creationId xmlns:a16="http://schemas.microsoft.com/office/drawing/2014/main" id="{97B5DD20-9A7A-9E47-B407-7976ECBF8DC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811E19B-CA93-9A4C-A73B-EB92B9339CF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4" name="Text Placeholder 9">
            <a:extLst>
              <a:ext uri="{FF2B5EF4-FFF2-40B4-BE49-F238E27FC236}">
                <a16:creationId xmlns:a16="http://schemas.microsoft.com/office/drawing/2014/main" id="{B2554E36-76FE-4848-BC69-5A3F82DB9455}"/>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7" name="Text Placeholder 9">
            <a:extLst>
              <a:ext uri="{FF2B5EF4-FFF2-40B4-BE49-F238E27FC236}">
                <a16:creationId xmlns:a16="http://schemas.microsoft.com/office/drawing/2014/main" id="{43145CB0-BC73-ED4B-B3A7-68D890AA56DD}"/>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19" name="Text Placeholder 2">
            <a:extLst>
              <a:ext uri="{FF2B5EF4-FFF2-40B4-BE49-F238E27FC236}">
                <a16:creationId xmlns:a16="http://schemas.microsoft.com/office/drawing/2014/main" id="{63AC087F-F69C-4C0D-B5B5-88DCCDD754FF}"/>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4</a:t>
            </a:r>
          </a:p>
        </p:txBody>
      </p:sp>
      <p:grpSp>
        <p:nvGrpSpPr>
          <p:cNvPr id="42" name="Group 41">
            <a:extLst>
              <a:ext uri="{FF2B5EF4-FFF2-40B4-BE49-F238E27FC236}">
                <a16:creationId xmlns:a16="http://schemas.microsoft.com/office/drawing/2014/main" id="{3A1D3704-968D-EC47-B1F9-4043A6B635D8}"/>
              </a:ext>
            </a:extLst>
          </p:cNvPr>
          <p:cNvGrpSpPr/>
          <p:nvPr userDrawn="1"/>
        </p:nvGrpSpPr>
        <p:grpSpPr>
          <a:xfrm>
            <a:off x="-78191" y="6525344"/>
            <a:ext cx="9222191" cy="341967"/>
            <a:chOff x="-78191" y="6525344"/>
            <a:chExt cx="9222191" cy="341967"/>
          </a:xfrm>
        </p:grpSpPr>
        <p:sp>
          <p:nvSpPr>
            <p:cNvPr id="43" name="Rectangle 42">
              <a:hlinkClick r:id="rId4" action="ppaction://hlinksldjump"/>
              <a:extLst>
                <a:ext uri="{FF2B5EF4-FFF2-40B4-BE49-F238E27FC236}">
                  <a16:creationId xmlns:a16="http://schemas.microsoft.com/office/drawing/2014/main" id="{6B8B49A6-4B0F-4B41-AC3D-56ED222CFF1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Rectangle 43">
              <a:hlinkClick r:id="rId5" action="ppaction://hlinksldjump"/>
              <a:extLst>
                <a:ext uri="{FF2B5EF4-FFF2-40B4-BE49-F238E27FC236}">
                  <a16:creationId xmlns:a16="http://schemas.microsoft.com/office/drawing/2014/main" id="{BDD5613A-0017-B848-9456-5185D18BA90B}"/>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5" name="Rectangle 44">
              <a:hlinkClick r:id="rId6" action="ppaction://hlinksldjump"/>
              <a:extLst>
                <a:ext uri="{FF2B5EF4-FFF2-40B4-BE49-F238E27FC236}">
                  <a16:creationId xmlns:a16="http://schemas.microsoft.com/office/drawing/2014/main" id="{445B3D8D-1081-B940-B134-1A25BD4B534E}"/>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6" name="Rectangle 45">
              <a:hlinkClick r:id="rId5" action="ppaction://hlinksldjump"/>
              <a:extLst>
                <a:ext uri="{FF2B5EF4-FFF2-40B4-BE49-F238E27FC236}">
                  <a16:creationId xmlns:a16="http://schemas.microsoft.com/office/drawing/2014/main" id="{5F182947-2F20-2548-B711-1DF0852AA88D}"/>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0" name="Rectangle 49">
              <a:hlinkClick r:id="rId7" action="ppaction://hlinksldjump"/>
              <a:extLst>
                <a:ext uri="{FF2B5EF4-FFF2-40B4-BE49-F238E27FC236}">
                  <a16:creationId xmlns:a16="http://schemas.microsoft.com/office/drawing/2014/main" id="{33139F5B-A0CE-7D48-AA77-4660E63474A6}"/>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7" action="ppaction://hlinksldjump"/>
              <a:extLst>
                <a:ext uri="{FF2B5EF4-FFF2-40B4-BE49-F238E27FC236}">
                  <a16:creationId xmlns:a16="http://schemas.microsoft.com/office/drawing/2014/main" id="{51A808E4-2543-4C41-AB9B-80D254F682AD}"/>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6" name="Rectangle 55">
              <a:extLst>
                <a:ext uri="{FF2B5EF4-FFF2-40B4-BE49-F238E27FC236}">
                  <a16:creationId xmlns:a16="http://schemas.microsoft.com/office/drawing/2014/main" id="{1EBB68CB-9DA4-334B-808F-CB376B6FE228}"/>
                </a:ext>
              </a:extLst>
            </p:cNvPr>
            <p:cNvSpPr/>
            <p:nvPr userDrawn="1"/>
          </p:nvSpPr>
          <p:spPr>
            <a:xfrm>
              <a:off x="39833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7" name="Line 8">
              <a:extLst>
                <a:ext uri="{FF2B5EF4-FFF2-40B4-BE49-F238E27FC236}">
                  <a16:creationId xmlns:a16="http://schemas.microsoft.com/office/drawing/2014/main" id="{0A2B339C-F07A-B64E-A0B1-0A5437C8CF18}"/>
                </a:ext>
              </a:extLst>
            </p:cNvPr>
            <p:cNvSpPr>
              <a:spLocks noChangeShapeType="1"/>
            </p:cNvSpPr>
            <p:nvPr userDrawn="1"/>
          </p:nvSpPr>
          <p:spPr bwMode="auto">
            <a:xfrm>
              <a:off x="43763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58" name="Rectangle 57">
              <a:extLst>
                <a:ext uri="{FF2B5EF4-FFF2-40B4-BE49-F238E27FC236}">
                  <a16:creationId xmlns:a16="http://schemas.microsoft.com/office/drawing/2014/main" id="{82764CDA-9532-AE40-99E2-4FFEE45725A6}"/>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2005544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30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A330F930-630C-5042-AAF1-3C03D7383A55}"/>
              </a:ext>
            </a:extLst>
          </p:cNvPr>
          <p:cNvGrpSpPr/>
          <p:nvPr userDrawn="1"/>
        </p:nvGrpSpPr>
        <p:grpSpPr>
          <a:xfrm>
            <a:off x="-11380" y="-9311"/>
            <a:ext cx="9185167" cy="599171"/>
            <a:chOff x="-11380" y="-9311"/>
            <a:chExt cx="9185167" cy="599171"/>
          </a:xfrm>
        </p:grpSpPr>
        <p:pic>
          <p:nvPicPr>
            <p:cNvPr id="23" name="Picture 22">
              <a:extLst>
                <a:ext uri="{FF2B5EF4-FFF2-40B4-BE49-F238E27FC236}">
                  <a16:creationId xmlns:a16="http://schemas.microsoft.com/office/drawing/2014/main" id="{4E7C1A2B-7634-5245-9602-A430036D159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C71B2128-FC72-054C-B1D2-4A5C81518933}"/>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811E19B-CA93-9A4C-A73B-EB92B9339CF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63AC087F-F69C-4C0D-B5B5-88DCCDD754FF}"/>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4</a:t>
            </a:r>
          </a:p>
        </p:txBody>
      </p:sp>
      <p:sp>
        <p:nvSpPr>
          <p:cNvPr id="20" name="Picture Placeholder 5">
            <a:extLst>
              <a:ext uri="{FF2B5EF4-FFF2-40B4-BE49-F238E27FC236}">
                <a16:creationId xmlns:a16="http://schemas.microsoft.com/office/drawing/2014/main" id="{654A337E-3C1F-BC4A-87A6-A93150121B2B}"/>
              </a:ext>
            </a:extLst>
          </p:cNvPr>
          <p:cNvSpPr>
            <a:spLocks noGrp="1"/>
          </p:cNvSpPr>
          <p:nvPr>
            <p:ph type="pic" sz="quarter" idx="12" hasCustomPrompt="1"/>
          </p:nvPr>
        </p:nvSpPr>
        <p:spPr>
          <a:xfrm>
            <a:off x="442327" y="2286677"/>
            <a:ext cx="8234129" cy="3854652"/>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one image only. If you have more than one image use the appropriate layout in the slide options panel.</a:t>
            </a:r>
          </a:p>
          <a:p>
            <a:endParaRPr lang="en-US"/>
          </a:p>
          <a:p>
            <a:endParaRPr lang="en-US"/>
          </a:p>
        </p:txBody>
      </p:sp>
      <p:sp>
        <p:nvSpPr>
          <p:cNvPr id="21" name="Text Placeholder 9">
            <a:extLst>
              <a:ext uri="{FF2B5EF4-FFF2-40B4-BE49-F238E27FC236}">
                <a16:creationId xmlns:a16="http://schemas.microsoft.com/office/drawing/2014/main" id="{D22D8DF5-D6BD-E74A-882A-AF0FC1ED9B7A}"/>
              </a:ext>
            </a:extLst>
          </p:cNvPr>
          <p:cNvSpPr>
            <a:spLocks noGrp="1"/>
          </p:cNvSpPr>
          <p:nvPr>
            <p:ph type="body" sz="quarter" idx="14" hasCustomPrompt="1"/>
          </p:nvPr>
        </p:nvSpPr>
        <p:spPr>
          <a:xfrm>
            <a:off x="434887" y="1196752"/>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grpSp>
        <p:nvGrpSpPr>
          <p:cNvPr id="32" name="Group 31">
            <a:extLst>
              <a:ext uri="{FF2B5EF4-FFF2-40B4-BE49-F238E27FC236}">
                <a16:creationId xmlns:a16="http://schemas.microsoft.com/office/drawing/2014/main" id="{83491D11-D7CC-1147-8866-F14CDEDC7DDB}"/>
              </a:ext>
            </a:extLst>
          </p:cNvPr>
          <p:cNvGrpSpPr/>
          <p:nvPr userDrawn="1"/>
        </p:nvGrpSpPr>
        <p:grpSpPr>
          <a:xfrm>
            <a:off x="-78191" y="6525344"/>
            <a:ext cx="9222191" cy="341967"/>
            <a:chOff x="-78191" y="6525344"/>
            <a:chExt cx="9222191" cy="341967"/>
          </a:xfrm>
        </p:grpSpPr>
        <p:sp>
          <p:nvSpPr>
            <p:cNvPr id="33" name="Rectangle 32">
              <a:hlinkClick r:id="rId4" action="ppaction://hlinksldjump"/>
              <a:extLst>
                <a:ext uri="{FF2B5EF4-FFF2-40B4-BE49-F238E27FC236}">
                  <a16:creationId xmlns:a16="http://schemas.microsoft.com/office/drawing/2014/main" id="{EC89C1FA-6AAD-1C46-8216-E0A393BB862E}"/>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4" name="Rectangle 33">
              <a:hlinkClick r:id="rId5" action="ppaction://hlinksldjump"/>
              <a:extLst>
                <a:ext uri="{FF2B5EF4-FFF2-40B4-BE49-F238E27FC236}">
                  <a16:creationId xmlns:a16="http://schemas.microsoft.com/office/drawing/2014/main" id="{58D6703C-74E2-DB4D-92B8-82C9BE2CFC41}"/>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0B36FC35-45AC-4348-BD54-2BEC5DE25585}"/>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hlinkClick r:id="rId5" action="ppaction://hlinksldjump"/>
              <a:extLst>
                <a:ext uri="{FF2B5EF4-FFF2-40B4-BE49-F238E27FC236}">
                  <a16:creationId xmlns:a16="http://schemas.microsoft.com/office/drawing/2014/main" id="{4810CB2D-D9F3-D04E-B233-F61DE27B6EA0}"/>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7" action="ppaction://hlinksldjump"/>
              <a:extLst>
                <a:ext uri="{FF2B5EF4-FFF2-40B4-BE49-F238E27FC236}">
                  <a16:creationId xmlns:a16="http://schemas.microsoft.com/office/drawing/2014/main" id="{A60DC4EB-7144-4845-8C16-714AD39DFD5B}"/>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7" action="ppaction://hlinksldjump"/>
              <a:extLst>
                <a:ext uri="{FF2B5EF4-FFF2-40B4-BE49-F238E27FC236}">
                  <a16:creationId xmlns:a16="http://schemas.microsoft.com/office/drawing/2014/main" id="{3D3E9181-7D4E-FE48-ACE2-E7E22C0B16F4}"/>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extLst>
                <a:ext uri="{FF2B5EF4-FFF2-40B4-BE49-F238E27FC236}">
                  <a16:creationId xmlns:a16="http://schemas.microsoft.com/office/drawing/2014/main" id="{861BAAB5-7905-954F-A3E1-94F14ED1E89B}"/>
                </a:ext>
              </a:extLst>
            </p:cNvPr>
            <p:cNvSpPr/>
            <p:nvPr userDrawn="1"/>
          </p:nvSpPr>
          <p:spPr>
            <a:xfrm>
              <a:off x="39833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Line 8">
              <a:extLst>
                <a:ext uri="{FF2B5EF4-FFF2-40B4-BE49-F238E27FC236}">
                  <a16:creationId xmlns:a16="http://schemas.microsoft.com/office/drawing/2014/main" id="{EA1E52BA-0D86-9247-AEB4-01C6EF990751}"/>
                </a:ext>
              </a:extLst>
            </p:cNvPr>
            <p:cNvSpPr>
              <a:spLocks noChangeShapeType="1"/>
            </p:cNvSpPr>
            <p:nvPr userDrawn="1"/>
          </p:nvSpPr>
          <p:spPr bwMode="auto">
            <a:xfrm>
              <a:off x="43763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2" name="Rectangle 41">
              <a:extLst>
                <a:ext uri="{FF2B5EF4-FFF2-40B4-BE49-F238E27FC236}">
                  <a16:creationId xmlns:a16="http://schemas.microsoft.com/office/drawing/2014/main" id="{117BD7ED-258E-474D-887B-6D138DF4921F}"/>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41843890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31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54AD86CE-9358-EB44-8D37-7C45C71AAE52}"/>
              </a:ext>
            </a:extLst>
          </p:cNvPr>
          <p:cNvGrpSpPr/>
          <p:nvPr userDrawn="1"/>
        </p:nvGrpSpPr>
        <p:grpSpPr>
          <a:xfrm>
            <a:off x="-11380" y="-9311"/>
            <a:ext cx="9185167" cy="599171"/>
            <a:chOff x="-11380" y="-9311"/>
            <a:chExt cx="9185167" cy="599171"/>
          </a:xfrm>
        </p:grpSpPr>
        <p:pic>
          <p:nvPicPr>
            <p:cNvPr id="23" name="Picture 22">
              <a:extLst>
                <a:ext uri="{FF2B5EF4-FFF2-40B4-BE49-F238E27FC236}">
                  <a16:creationId xmlns:a16="http://schemas.microsoft.com/office/drawing/2014/main" id="{42EE9AF4-85A4-3549-A960-17ECBA268FA2}"/>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C5B630DF-1FEC-CC41-8E7B-5E0C459A0EE1}"/>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811E19B-CA93-9A4C-A73B-EB92B9339CF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63AC087F-F69C-4C0D-B5B5-88DCCDD754FF}"/>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4</a:t>
            </a:r>
          </a:p>
        </p:txBody>
      </p:sp>
      <p:sp>
        <p:nvSpPr>
          <p:cNvPr id="20" name="Picture Placeholder 3">
            <a:extLst>
              <a:ext uri="{FF2B5EF4-FFF2-40B4-BE49-F238E27FC236}">
                <a16:creationId xmlns:a16="http://schemas.microsoft.com/office/drawing/2014/main" id="{7983C393-8AA9-F140-BAEB-DB897CD76E65}"/>
              </a:ext>
            </a:extLst>
          </p:cNvPr>
          <p:cNvSpPr>
            <a:spLocks noGrp="1"/>
          </p:cNvSpPr>
          <p:nvPr>
            <p:ph type="pic" sz="quarter" idx="16" hasCustomPrompt="1"/>
          </p:nvPr>
        </p:nvSpPr>
        <p:spPr>
          <a:xfrm>
            <a:off x="434975" y="1412776"/>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two images only. If you have more or less than two images use the appropriate layout in the slide options panel.</a:t>
            </a:r>
          </a:p>
          <a:p>
            <a:endParaRPr lang="en-US"/>
          </a:p>
        </p:txBody>
      </p:sp>
      <p:sp>
        <p:nvSpPr>
          <p:cNvPr id="21" name="Picture Placeholder 3">
            <a:extLst>
              <a:ext uri="{FF2B5EF4-FFF2-40B4-BE49-F238E27FC236}">
                <a16:creationId xmlns:a16="http://schemas.microsoft.com/office/drawing/2014/main" id="{50B11911-6DCF-924E-8752-1C869524A14C}"/>
              </a:ext>
            </a:extLst>
          </p:cNvPr>
          <p:cNvSpPr>
            <a:spLocks noGrp="1"/>
          </p:cNvSpPr>
          <p:nvPr>
            <p:ph type="pic" sz="quarter" idx="17" hasCustomPrompt="1"/>
          </p:nvPr>
        </p:nvSpPr>
        <p:spPr>
          <a:xfrm>
            <a:off x="4785313" y="1426499"/>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grpSp>
        <p:nvGrpSpPr>
          <p:cNvPr id="32" name="Group 31">
            <a:extLst>
              <a:ext uri="{FF2B5EF4-FFF2-40B4-BE49-F238E27FC236}">
                <a16:creationId xmlns:a16="http://schemas.microsoft.com/office/drawing/2014/main" id="{FA2E7B7D-A219-364C-A18D-619A157157F3}"/>
              </a:ext>
            </a:extLst>
          </p:cNvPr>
          <p:cNvGrpSpPr/>
          <p:nvPr userDrawn="1"/>
        </p:nvGrpSpPr>
        <p:grpSpPr>
          <a:xfrm>
            <a:off x="-78191" y="6525344"/>
            <a:ext cx="9222191" cy="341967"/>
            <a:chOff x="-78191" y="6525344"/>
            <a:chExt cx="9222191" cy="341967"/>
          </a:xfrm>
        </p:grpSpPr>
        <p:sp>
          <p:nvSpPr>
            <p:cNvPr id="33" name="Rectangle 32">
              <a:hlinkClick r:id="rId4" action="ppaction://hlinksldjump"/>
              <a:extLst>
                <a:ext uri="{FF2B5EF4-FFF2-40B4-BE49-F238E27FC236}">
                  <a16:creationId xmlns:a16="http://schemas.microsoft.com/office/drawing/2014/main" id="{9DE9256C-7C3E-0640-9AF0-9FB5F989537A}"/>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4" name="Rectangle 33">
              <a:hlinkClick r:id="rId5" action="ppaction://hlinksldjump"/>
              <a:extLst>
                <a:ext uri="{FF2B5EF4-FFF2-40B4-BE49-F238E27FC236}">
                  <a16:creationId xmlns:a16="http://schemas.microsoft.com/office/drawing/2014/main" id="{0FC8D9B5-71BB-3F48-9EA2-407457ED3E1F}"/>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506AF78C-8E22-8448-9F23-7940F7FE01CB}"/>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hlinkClick r:id="rId5" action="ppaction://hlinksldjump"/>
              <a:extLst>
                <a:ext uri="{FF2B5EF4-FFF2-40B4-BE49-F238E27FC236}">
                  <a16:creationId xmlns:a16="http://schemas.microsoft.com/office/drawing/2014/main" id="{621FF0FD-335C-9146-B34F-C74786B826F5}"/>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7" action="ppaction://hlinksldjump"/>
              <a:extLst>
                <a:ext uri="{FF2B5EF4-FFF2-40B4-BE49-F238E27FC236}">
                  <a16:creationId xmlns:a16="http://schemas.microsoft.com/office/drawing/2014/main" id="{01A956D5-7013-C944-B150-D1CF62213F36}"/>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7" action="ppaction://hlinksldjump"/>
              <a:extLst>
                <a:ext uri="{FF2B5EF4-FFF2-40B4-BE49-F238E27FC236}">
                  <a16:creationId xmlns:a16="http://schemas.microsoft.com/office/drawing/2014/main" id="{ACAD6E33-0452-F443-BF84-AB7216799872}"/>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extLst>
                <a:ext uri="{FF2B5EF4-FFF2-40B4-BE49-F238E27FC236}">
                  <a16:creationId xmlns:a16="http://schemas.microsoft.com/office/drawing/2014/main" id="{56A1189F-EB5D-1948-B303-E5E514B22C55}"/>
                </a:ext>
              </a:extLst>
            </p:cNvPr>
            <p:cNvSpPr/>
            <p:nvPr userDrawn="1"/>
          </p:nvSpPr>
          <p:spPr>
            <a:xfrm>
              <a:off x="39833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Line 8">
              <a:extLst>
                <a:ext uri="{FF2B5EF4-FFF2-40B4-BE49-F238E27FC236}">
                  <a16:creationId xmlns:a16="http://schemas.microsoft.com/office/drawing/2014/main" id="{3961A12F-9AF1-B64D-A1E2-3D28D194C216}"/>
                </a:ext>
              </a:extLst>
            </p:cNvPr>
            <p:cNvSpPr>
              <a:spLocks noChangeShapeType="1"/>
            </p:cNvSpPr>
            <p:nvPr userDrawn="1"/>
          </p:nvSpPr>
          <p:spPr bwMode="auto">
            <a:xfrm>
              <a:off x="43763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2" name="Rectangle 41">
              <a:extLst>
                <a:ext uri="{FF2B5EF4-FFF2-40B4-BE49-F238E27FC236}">
                  <a16:creationId xmlns:a16="http://schemas.microsoft.com/office/drawing/2014/main" id="{86B8971D-F0E9-964A-814F-42658EDEF465}"/>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444279772"/>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2_Title and Content">
    <p:spTree>
      <p:nvGrpSpPr>
        <p:cNvPr id="1" name=""/>
        <p:cNvGrpSpPr/>
        <p:nvPr/>
      </p:nvGrpSpPr>
      <p:grpSpPr>
        <a:xfrm>
          <a:off x="0" y="0"/>
          <a:ext cx="0" cy="0"/>
          <a:chOff x="0" y="0"/>
          <a:chExt cx="0" cy="0"/>
        </a:xfrm>
      </p:grpSpPr>
      <p:grpSp>
        <p:nvGrpSpPr>
          <p:cNvPr id="29" name="Group 28">
            <a:extLst>
              <a:ext uri="{FF2B5EF4-FFF2-40B4-BE49-F238E27FC236}">
                <a16:creationId xmlns:a16="http://schemas.microsoft.com/office/drawing/2014/main" id="{4A9C47EA-CB2D-2448-987D-292B67337D4C}"/>
              </a:ext>
            </a:extLst>
          </p:cNvPr>
          <p:cNvGrpSpPr/>
          <p:nvPr userDrawn="1"/>
        </p:nvGrpSpPr>
        <p:grpSpPr>
          <a:xfrm>
            <a:off x="-11380" y="-9311"/>
            <a:ext cx="9185167" cy="599171"/>
            <a:chOff x="-11380" y="-9311"/>
            <a:chExt cx="9185167" cy="599171"/>
          </a:xfrm>
        </p:grpSpPr>
        <p:pic>
          <p:nvPicPr>
            <p:cNvPr id="33" name="Picture 32">
              <a:extLst>
                <a:ext uri="{FF2B5EF4-FFF2-40B4-BE49-F238E27FC236}">
                  <a16:creationId xmlns:a16="http://schemas.microsoft.com/office/drawing/2014/main" id="{4EA666A7-AA01-F84B-92F5-C8CB566B4FA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4" name="Picture 33">
              <a:extLst>
                <a:ext uri="{FF2B5EF4-FFF2-40B4-BE49-F238E27FC236}">
                  <a16:creationId xmlns:a16="http://schemas.microsoft.com/office/drawing/2014/main" id="{EE76DD4D-9402-D847-8830-F07EB2D0BEF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811E19B-CA93-9A4C-A73B-EB92B9339CF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63AC087F-F69C-4C0D-B5B5-88DCCDD754FF}"/>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4</a:t>
            </a:r>
          </a:p>
        </p:txBody>
      </p:sp>
      <p:sp>
        <p:nvSpPr>
          <p:cNvPr id="20" name="Picture Placeholder 3">
            <a:extLst>
              <a:ext uri="{FF2B5EF4-FFF2-40B4-BE49-F238E27FC236}">
                <a16:creationId xmlns:a16="http://schemas.microsoft.com/office/drawing/2014/main" id="{B819DAD9-89CA-2B4B-8512-673A2C92CA1E}"/>
              </a:ext>
            </a:extLst>
          </p:cNvPr>
          <p:cNvSpPr>
            <a:spLocks noGrp="1"/>
          </p:cNvSpPr>
          <p:nvPr>
            <p:ph type="pic" sz="quarter" idx="16" hasCustomPrompt="1"/>
          </p:nvPr>
        </p:nvSpPr>
        <p:spPr>
          <a:xfrm>
            <a:off x="434975" y="1412777"/>
            <a:ext cx="4202272"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three images only. If you have more or less than three images use the appropriate layout in the slide options panel.</a:t>
            </a:r>
          </a:p>
          <a:p>
            <a:endParaRPr lang="en-US"/>
          </a:p>
        </p:txBody>
      </p:sp>
      <p:sp>
        <p:nvSpPr>
          <p:cNvPr id="21" name="Picture Placeholder 3">
            <a:extLst>
              <a:ext uri="{FF2B5EF4-FFF2-40B4-BE49-F238E27FC236}">
                <a16:creationId xmlns:a16="http://schemas.microsoft.com/office/drawing/2014/main" id="{C37AD4D5-4ED8-7741-B97B-92C17E554A0D}"/>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2" name="Picture Placeholder 3">
            <a:extLst>
              <a:ext uri="{FF2B5EF4-FFF2-40B4-BE49-F238E27FC236}">
                <a16:creationId xmlns:a16="http://schemas.microsoft.com/office/drawing/2014/main" id="{9F263765-A6AF-AB49-B07A-27ABEC0BD452}"/>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grpSp>
        <p:nvGrpSpPr>
          <p:cNvPr id="24" name="Group 23">
            <a:extLst>
              <a:ext uri="{FF2B5EF4-FFF2-40B4-BE49-F238E27FC236}">
                <a16:creationId xmlns:a16="http://schemas.microsoft.com/office/drawing/2014/main" id="{FA2E7B7D-A219-364C-A18D-619A157157F3}"/>
              </a:ext>
            </a:extLst>
          </p:cNvPr>
          <p:cNvGrpSpPr/>
          <p:nvPr userDrawn="1"/>
        </p:nvGrpSpPr>
        <p:grpSpPr>
          <a:xfrm>
            <a:off x="-78191" y="6525344"/>
            <a:ext cx="9222191" cy="341967"/>
            <a:chOff x="-78191" y="6525344"/>
            <a:chExt cx="9222191" cy="341967"/>
          </a:xfrm>
        </p:grpSpPr>
        <p:sp>
          <p:nvSpPr>
            <p:cNvPr id="25" name="Rectangle 24">
              <a:hlinkClick r:id="rId4" action="ppaction://hlinksldjump"/>
              <a:extLst>
                <a:ext uri="{FF2B5EF4-FFF2-40B4-BE49-F238E27FC236}">
                  <a16:creationId xmlns:a16="http://schemas.microsoft.com/office/drawing/2014/main" id="{9DE9256C-7C3E-0640-9AF0-9FB5F989537A}"/>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5" action="ppaction://hlinksldjump"/>
              <a:extLst>
                <a:ext uri="{FF2B5EF4-FFF2-40B4-BE49-F238E27FC236}">
                  <a16:creationId xmlns:a16="http://schemas.microsoft.com/office/drawing/2014/main" id="{0FC8D9B5-71BB-3F48-9EA2-407457ED3E1F}"/>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6" action="ppaction://hlinksldjump"/>
              <a:extLst>
                <a:ext uri="{FF2B5EF4-FFF2-40B4-BE49-F238E27FC236}">
                  <a16:creationId xmlns:a16="http://schemas.microsoft.com/office/drawing/2014/main" id="{506AF78C-8E22-8448-9F23-7940F7FE01CB}"/>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5" action="ppaction://hlinksldjump"/>
              <a:extLst>
                <a:ext uri="{FF2B5EF4-FFF2-40B4-BE49-F238E27FC236}">
                  <a16:creationId xmlns:a16="http://schemas.microsoft.com/office/drawing/2014/main" id="{621FF0FD-335C-9146-B34F-C74786B826F5}"/>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7" action="ppaction://hlinksldjump"/>
              <a:extLst>
                <a:ext uri="{FF2B5EF4-FFF2-40B4-BE49-F238E27FC236}">
                  <a16:creationId xmlns:a16="http://schemas.microsoft.com/office/drawing/2014/main" id="{01A956D5-7013-C944-B150-D1CF62213F36}"/>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7" action="ppaction://hlinksldjump"/>
              <a:extLst>
                <a:ext uri="{FF2B5EF4-FFF2-40B4-BE49-F238E27FC236}">
                  <a16:creationId xmlns:a16="http://schemas.microsoft.com/office/drawing/2014/main" id="{ACAD6E33-0452-F443-BF84-AB7216799872}"/>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extLst>
                <a:ext uri="{FF2B5EF4-FFF2-40B4-BE49-F238E27FC236}">
                  <a16:creationId xmlns:a16="http://schemas.microsoft.com/office/drawing/2014/main" id="{56A1189F-EB5D-1948-B303-E5E514B22C55}"/>
                </a:ext>
              </a:extLst>
            </p:cNvPr>
            <p:cNvSpPr/>
            <p:nvPr userDrawn="1"/>
          </p:nvSpPr>
          <p:spPr>
            <a:xfrm>
              <a:off x="39833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Line 8">
              <a:extLst>
                <a:ext uri="{FF2B5EF4-FFF2-40B4-BE49-F238E27FC236}">
                  <a16:creationId xmlns:a16="http://schemas.microsoft.com/office/drawing/2014/main" id="{3961A12F-9AF1-B64D-A1E2-3D28D194C216}"/>
                </a:ext>
              </a:extLst>
            </p:cNvPr>
            <p:cNvSpPr>
              <a:spLocks noChangeShapeType="1"/>
            </p:cNvSpPr>
            <p:nvPr userDrawn="1"/>
          </p:nvSpPr>
          <p:spPr bwMode="auto">
            <a:xfrm>
              <a:off x="43763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5" name="Rectangle 44">
              <a:extLst>
                <a:ext uri="{FF2B5EF4-FFF2-40B4-BE49-F238E27FC236}">
                  <a16:creationId xmlns:a16="http://schemas.microsoft.com/office/drawing/2014/main" id="{86B8971D-F0E9-964A-814F-42658EDEF465}"/>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229457880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33_Title and Content">
    <p:spTree>
      <p:nvGrpSpPr>
        <p:cNvPr id="1" name=""/>
        <p:cNvGrpSpPr/>
        <p:nvPr/>
      </p:nvGrpSpPr>
      <p:grpSpPr>
        <a:xfrm>
          <a:off x="0" y="0"/>
          <a:ext cx="0" cy="0"/>
          <a:chOff x="0" y="0"/>
          <a:chExt cx="0" cy="0"/>
        </a:xfrm>
      </p:grpSpPr>
      <p:grpSp>
        <p:nvGrpSpPr>
          <p:cNvPr id="27" name="Group 26">
            <a:extLst>
              <a:ext uri="{FF2B5EF4-FFF2-40B4-BE49-F238E27FC236}">
                <a16:creationId xmlns:a16="http://schemas.microsoft.com/office/drawing/2014/main" id="{919FFC39-C505-3C49-BB6B-B52D1497C04D}"/>
              </a:ext>
            </a:extLst>
          </p:cNvPr>
          <p:cNvGrpSpPr/>
          <p:nvPr userDrawn="1"/>
        </p:nvGrpSpPr>
        <p:grpSpPr>
          <a:xfrm>
            <a:off x="-11380" y="-9311"/>
            <a:ext cx="9185167" cy="599171"/>
            <a:chOff x="-11380" y="-9311"/>
            <a:chExt cx="9185167" cy="599171"/>
          </a:xfrm>
        </p:grpSpPr>
        <p:pic>
          <p:nvPicPr>
            <p:cNvPr id="32" name="Picture 31">
              <a:extLst>
                <a:ext uri="{FF2B5EF4-FFF2-40B4-BE49-F238E27FC236}">
                  <a16:creationId xmlns:a16="http://schemas.microsoft.com/office/drawing/2014/main" id="{FAA2D2FF-19AE-854D-9447-BFFF91ABFC5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3" name="Picture 32">
              <a:extLst>
                <a:ext uri="{FF2B5EF4-FFF2-40B4-BE49-F238E27FC236}">
                  <a16:creationId xmlns:a16="http://schemas.microsoft.com/office/drawing/2014/main" id="{ABD7C005-A764-E44F-BE95-3E0EE250127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811E19B-CA93-9A4C-A73B-EB92B9339CF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63AC087F-F69C-4C0D-B5B5-88DCCDD754FF}"/>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4</a:t>
            </a:r>
          </a:p>
        </p:txBody>
      </p:sp>
      <p:sp>
        <p:nvSpPr>
          <p:cNvPr id="13" name="Picture Placeholder 3">
            <a:extLst>
              <a:ext uri="{FF2B5EF4-FFF2-40B4-BE49-F238E27FC236}">
                <a16:creationId xmlns:a16="http://schemas.microsoft.com/office/drawing/2014/main" id="{328ED213-40DB-E14C-B063-A60D8DA4BFA4}"/>
              </a:ext>
            </a:extLst>
          </p:cNvPr>
          <p:cNvSpPr>
            <a:spLocks noGrp="1"/>
          </p:cNvSpPr>
          <p:nvPr>
            <p:ph type="pic" sz="quarter" idx="16" hasCustomPrompt="1"/>
          </p:nvPr>
        </p:nvSpPr>
        <p:spPr>
          <a:xfrm>
            <a:off x="434975" y="1412778"/>
            <a:ext cx="4202272" cy="2395390"/>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four images only. If you have more or less than four images use the appropriate layout in the slide options panel.</a:t>
            </a:r>
          </a:p>
          <a:p>
            <a:endParaRPr lang="en-US"/>
          </a:p>
        </p:txBody>
      </p:sp>
      <p:sp>
        <p:nvSpPr>
          <p:cNvPr id="14" name="Picture Placeholder 3">
            <a:extLst>
              <a:ext uri="{FF2B5EF4-FFF2-40B4-BE49-F238E27FC236}">
                <a16:creationId xmlns:a16="http://schemas.microsoft.com/office/drawing/2014/main" id="{8A81D7CE-882D-844C-AF75-73DF686C51BF}"/>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17" name="Picture Placeholder 3">
            <a:extLst>
              <a:ext uri="{FF2B5EF4-FFF2-40B4-BE49-F238E27FC236}">
                <a16:creationId xmlns:a16="http://schemas.microsoft.com/office/drawing/2014/main" id="{83916B64-E88D-3548-A562-A651C3069044}"/>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0" name="Picture Placeholder 3">
            <a:extLst>
              <a:ext uri="{FF2B5EF4-FFF2-40B4-BE49-F238E27FC236}">
                <a16:creationId xmlns:a16="http://schemas.microsoft.com/office/drawing/2014/main" id="{B17626CE-3280-A943-BF7A-E04E7E9AE3B3}"/>
              </a:ext>
            </a:extLst>
          </p:cNvPr>
          <p:cNvSpPr>
            <a:spLocks noGrp="1"/>
          </p:cNvSpPr>
          <p:nvPr>
            <p:ph type="pic" sz="quarter" idx="21" hasCustomPrompt="1"/>
          </p:nvPr>
        </p:nvSpPr>
        <p:spPr>
          <a:xfrm>
            <a:off x="473255"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grpSp>
        <p:nvGrpSpPr>
          <p:cNvPr id="22" name="Group 21">
            <a:extLst>
              <a:ext uri="{FF2B5EF4-FFF2-40B4-BE49-F238E27FC236}">
                <a16:creationId xmlns:a16="http://schemas.microsoft.com/office/drawing/2014/main" id="{FA2E7B7D-A219-364C-A18D-619A157157F3}"/>
              </a:ext>
            </a:extLst>
          </p:cNvPr>
          <p:cNvGrpSpPr/>
          <p:nvPr userDrawn="1"/>
        </p:nvGrpSpPr>
        <p:grpSpPr>
          <a:xfrm>
            <a:off x="-78191" y="6525344"/>
            <a:ext cx="9222191" cy="341967"/>
            <a:chOff x="-78191" y="6525344"/>
            <a:chExt cx="9222191" cy="341967"/>
          </a:xfrm>
        </p:grpSpPr>
        <p:sp>
          <p:nvSpPr>
            <p:cNvPr id="23" name="Rectangle 22">
              <a:hlinkClick r:id="rId4" action="ppaction://hlinksldjump"/>
              <a:extLst>
                <a:ext uri="{FF2B5EF4-FFF2-40B4-BE49-F238E27FC236}">
                  <a16:creationId xmlns:a16="http://schemas.microsoft.com/office/drawing/2014/main" id="{9DE9256C-7C3E-0640-9AF0-9FB5F989537A}"/>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4" name="Rectangle 23">
              <a:hlinkClick r:id="rId5" action="ppaction://hlinksldjump"/>
              <a:extLst>
                <a:ext uri="{FF2B5EF4-FFF2-40B4-BE49-F238E27FC236}">
                  <a16:creationId xmlns:a16="http://schemas.microsoft.com/office/drawing/2014/main" id="{0FC8D9B5-71BB-3F48-9EA2-407457ED3E1F}"/>
                </a:ext>
              </a:extLst>
            </p:cNvPr>
            <p:cNvSpPr/>
            <p:nvPr userDrawn="1"/>
          </p:nvSpPr>
          <p:spPr>
            <a:xfrm>
              <a:off x="52122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6" action="ppaction://hlinksldjump"/>
              <a:extLst>
                <a:ext uri="{FF2B5EF4-FFF2-40B4-BE49-F238E27FC236}">
                  <a16:creationId xmlns:a16="http://schemas.microsoft.com/office/drawing/2014/main" id="{506AF78C-8E22-8448-9F23-7940F7FE01CB}"/>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5" action="ppaction://hlinksldjump"/>
              <a:extLst>
                <a:ext uri="{FF2B5EF4-FFF2-40B4-BE49-F238E27FC236}">
                  <a16:creationId xmlns:a16="http://schemas.microsoft.com/office/drawing/2014/main" id="{621FF0FD-335C-9146-B34F-C74786B826F5}"/>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7" action="ppaction://hlinksldjump"/>
              <a:extLst>
                <a:ext uri="{FF2B5EF4-FFF2-40B4-BE49-F238E27FC236}">
                  <a16:creationId xmlns:a16="http://schemas.microsoft.com/office/drawing/2014/main" id="{01A956D5-7013-C944-B150-D1CF62213F36}"/>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9" name="Rectangle 28">
              <a:hlinkClick r:id="rId7" action="ppaction://hlinksldjump"/>
              <a:extLst>
                <a:ext uri="{FF2B5EF4-FFF2-40B4-BE49-F238E27FC236}">
                  <a16:creationId xmlns:a16="http://schemas.microsoft.com/office/drawing/2014/main" id="{ACAD6E33-0452-F443-BF84-AB7216799872}"/>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extLst>
                <a:ext uri="{FF2B5EF4-FFF2-40B4-BE49-F238E27FC236}">
                  <a16:creationId xmlns:a16="http://schemas.microsoft.com/office/drawing/2014/main" id="{56A1189F-EB5D-1948-B303-E5E514B22C55}"/>
                </a:ext>
              </a:extLst>
            </p:cNvPr>
            <p:cNvSpPr/>
            <p:nvPr userDrawn="1"/>
          </p:nvSpPr>
          <p:spPr>
            <a:xfrm>
              <a:off x="39833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Line 8">
              <a:extLst>
                <a:ext uri="{FF2B5EF4-FFF2-40B4-BE49-F238E27FC236}">
                  <a16:creationId xmlns:a16="http://schemas.microsoft.com/office/drawing/2014/main" id="{3961A12F-9AF1-B64D-A1E2-3D28D194C216}"/>
                </a:ext>
              </a:extLst>
            </p:cNvPr>
            <p:cNvSpPr>
              <a:spLocks noChangeShapeType="1"/>
            </p:cNvSpPr>
            <p:nvPr userDrawn="1"/>
          </p:nvSpPr>
          <p:spPr bwMode="auto">
            <a:xfrm>
              <a:off x="43763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3" name="Rectangle 42">
              <a:extLst>
                <a:ext uri="{FF2B5EF4-FFF2-40B4-BE49-F238E27FC236}">
                  <a16:creationId xmlns:a16="http://schemas.microsoft.com/office/drawing/2014/main" id="{86B8971D-F0E9-964A-814F-42658EDEF465}"/>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420920663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1_Title and Content">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52551036-BDF7-0246-BE39-7C069088192C}"/>
              </a:ext>
            </a:extLst>
          </p:cNvPr>
          <p:cNvPicPr>
            <a:picLocks noChangeAspect="1"/>
          </p:cNvPicPr>
          <p:nvPr userDrawn="1"/>
        </p:nvPicPr>
        <p:blipFill>
          <a:blip r:embed="rId2" cstate="screen">
            <a:extLst>
              <a:ext uri="{BEBA8EAE-BF5A-486C-A8C5-ECC9F3942E4B}">
                <a14:imgProps xmlns:a14="http://schemas.microsoft.com/office/drawing/2010/main">
                  <a14:imgLayer r:embed="rId3">
                    <a14:imgEffect>
                      <a14:brightnessContrast bright="19000"/>
                    </a14:imgEffect>
                  </a14:imgLayer>
                </a14:imgProps>
              </a:ext>
              <a:ext uri="{28A0092B-C50C-407E-A947-70E740481C1C}">
                <a14:useLocalDpi xmlns:a14="http://schemas.microsoft.com/office/drawing/2010/main"/>
              </a:ext>
            </a:extLst>
          </a:blip>
          <a:srcRect/>
          <a:stretch/>
        </p:blipFill>
        <p:spPr>
          <a:xfrm flipH="1">
            <a:off x="-55462" y="-64084"/>
            <a:ext cx="9224292" cy="6918219"/>
          </a:xfrm>
          <a:prstGeom prst="rect">
            <a:avLst/>
          </a:prstGeom>
        </p:spPr>
      </p:pic>
      <p:sp>
        <p:nvSpPr>
          <p:cNvPr id="2" name="Rectangle 1">
            <a:extLst>
              <a:ext uri="{FF2B5EF4-FFF2-40B4-BE49-F238E27FC236}">
                <a16:creationId xmlns:a16="http://schemas.microsoft.com/office/drawing/2014/main" id="{84D7778C-DCA2-DE42-AEF5-50FF00F4CE02}"/>
              </a:ext>
            </a:extLst>
          </p:cNvPr>
          <p:cNvSpPr/>
          <p:nvPr userDrawn="1"/>
        </p:nvSpPr>
        <p:spPr>
          <a:xfrm>
            <a:off x="-81695" y="-171400"/>
            <a:ext cx="9402719" cy="7045156"/>
          </a:xfrm>
          <a:prstGeom prst="rect">
            <a:avLst/>
          </a:prstGeom>
          <a:solidFill>
            <a:schemeClr val="accent1">
              <a:alpha val="31000"/>
            </a:schemeClr>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p>
        </p:txBody>
      </p:sp>
      <p:sp>
        <p:nvSpPr>
          <p:cNvPr id="33" name="Rectangle 32">
            <a:extLst>
              <a:ext uri="{FF2B5EF4-FFF2-40B4-BE49-F238E27FC236}">
                <a16:creationId xmlns:a16="http://schemas.microsoft.com/office/drawing/2014/main" id="{02FC743E-C909-1A45-BEF8-70EB7487ECBC}"/>
              </a:ext>
            </a:extLst>
          </p:cNvPr>
          <p:cNvSpPr/>
          <p:nvPr userDrawn="1"/>
        </p:nvSpPr>
        <p:spPr>
          <a:xfrm>
            <a:off x="-81695" y="3660780"/>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5" name="Rectangle 14">
            <a:hlinkClick r:id="rId4" action="ppaction://hlinksldjump"/>
            <a:extLst>
              <a:ext uri="{FF2B5EF4-FFF2-40B4-BE49-F238E27FC236}">
                <a16:creationId xmlns:a16="http://schemas.microsoft.com/office/drawing/2014/main" id="{8BBD7566-9FA7-8948-8C78-57BECB71CEBE}"/>
              </a:ext>
            </a:extLst>
          </p:cNvPr>
          <p:cNvSpPr/>
          <p:nvPr userDrawn="1"/>
        </p:nvSpPr>
        <p:spPr>
          <a:xfrm>
            <a:off x="2745881"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7" name="Rectangle 16">
            <a:hlinkClick r:id="rId5" action="ppaction://hlinksldjump"/>
            <a:extLst>
              <a:ext uri="{FF2B5EF4-FFF2-40B4-BE49-F238E27FC236}">
                <a16:creationId xmlns:a16="http://schemas.microsoft.com/office/drawing/2014/main" id="{85763EBF-74FE-134D-947B-2A2FE2280F29}"/>
              </a:ext>
            </a:extLst>
          </p:cNvPr>
          <p:cNvSpPr/>
          <p:nvPr userDrawn="1"/>
        </p:nvSpPr>
        <p:spPr>
          <a:xfrm>
            <a:off x="644470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Rectangle 17">
            <a:hlinkClick r:id="rId6" action="ppaction://hlinksldjump"/>
            <a:extLst>
              <a:ext uri="{FF2B5EF4-FFF2-40B4-BE49-F238E27FC236}">
                <a16:creationId xmlns:a16="http://schemas.microsoft.com/office/drawing/2014/main" id="{AB1E0387-A651-7D48-96B3-7B55379030A4}"/>
              </a:ext>
            </a:extLst>
          </p:cNvPr>
          <p:cNvSpPr/>
          <p:nvPr userDrawn="1"/>
        </p:nvSpPr>
        <p:spPr>
          <a:xfrm>
            <a:off x="7668344"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Line 8">
            <a:extLst>
              <a:ext uri="{FF2B5EF4-FFF2-40B4-BE49-F238E27FC236}">
                <a16:creationId xmlns:a16="http://schemas.microsoft.com/office/drawing/2014/main" id="{6F2C6918-43A2-494B-B18E-8763EC900056}"/>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2" name="Rectangle 21">
            <a:hlinkClick r:id="rId7" action="ppaction://hlinksldjump"/>
            <a:extLst>
              <a:ext uri="{FF2B5EF4-FFF2-40B4-BE49-F238E27FC236}">
                <a16:creationId xmlns:a16="http://schemas.microsoft.com/office/drawing/2014/main" id="{9E36F111-2DA2-2249-BA1D-75B32577098B}"/>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hlinkClick r:id="rId7" action="ppaction://hlinksldjump"/>
            <a:extLst>
              <a:ext uri="{FF2B5EF4-FFF2-40B4-BE49-F238E27FC236}">
                <a16:creationId xmlns:a16="http://schemas.microsoft.com/office/drawing/2014/main" id="{A0BE516E-749D-6441-ACB6-AA7EC4BA1852}"/>
              </a:ext>
            </a:extLst>
          </p:cNvPr>
          <p:cNvSpPr/>
          <p:nvPr userDrawn="1"/>
        </p:nvSpPr>
        <p:spPr>
          <a:xfrm>
            <a:off x="151472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6" action="ppaction://hlinksldjump"/>
            <a:extLst>
              <a:ext uri="{FF2B5EF4-FFF2-40B4-BE49-F238E27FC236}">
                <a16:creationId xmlns:a16="http://schemas.microsoft.com/office/drawing/2014/main" id="{4BC2C6BA-4456-3449-A460-B9F95722E410}"/>
              </a:ext>
            </a:extLst>
          </p:cNvPr>
          <p:cNvSpPr/>
          <p:nvPr userDrawn="1"/>
        </p:nvSpPr>
        <p:spPr>
          <a:xfrm>
            <a:off x="39803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extLst>
              <a:ext uri="{FF2B5EF4-FFF2-40B4-BE49-F238E27FC236}">
                <a16:creationId xmlns:a16="http://schemas.microsoft.com/office/drawing/2014/main" id="{F30A2F21-63FD-2747-8197-CDD0E34456E6}"/>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0" name="Line 8">
            <a:extLst>
              <a:ext uri="{FF2B5EF4-FFF2-40B4-BE49-F238E27FC236}">
                <a16:creationId xmlns:a16="http://schemas.microsoft.com/office/drawing/2014/main" id="{52DD3B96-6BCB-834B-8C5F-C9F8C2A00687}"/>
              </a:ext>
            </a:extLst>
          </p:cNvPr>
          <p:cNvSpPr>
            <a:spLocks noChangeShapeType="1"/>
          </p:cNvSpPr>
          <p:nvPr userDrawn="1"/>
        </p:nvSpPr>
        <p:spPr bwMode="auto">
          <a:xfrm>
            <a:off x="5596051"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1" name="Rectangle 20">
            <a:extLst>
              <a:ext uri="{FF2B5EF4-FFF2-40B4-BE49-F238E27FC236}">
                <a16:creationId xmlns:a16="http://schemas.microsoft.com/office/drawing/2014/main" id="{34FA00FA-7A53-5048-AA3D-C9266F80DEB1}"/>
              </a:ext>
            </a:extLst>
          </p:cNvPr>
          <p:cNvSpPr/>
          <p:nvPr userDrawn="1"/>
        </p:nvSpPr>
        <p:spPr>
          <a:xfrm>
            <a:off x="3080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3" name="Text Placeholder 9">
            <a:extLst>
              <a:ext uri="{FF2B5EF4-FFF2-40B4-BE49-F238E27FC236}">
                <a16:creationId xmlns:a16="http://schemas.microsoft.com/office/drawing/2014/main" id="{118C4E86-661B-5E4E-AF38-96F7816EB6A3}"/>
              </a:ext>
            </a:extLst>
          </p:cNvPr>
          <p:cNvSpPr>
            <a:spLocks noGrp="1"/>
          </p:cNvSpPr>
          <p:nvPr>
            <p:ph type="body" sz="quarter" idx="13" hasCustomPrompt="1"/>
          </p:nvPr>
        </p:nvSpPr>
        <p:spPr>
          <a:xfrm>
            <a:off x="1904475" y="3398223"/>
            <a:ext cx="4087410" cy="369332"/>
          </a:xfrm>
        </p:spPr>
        <p:txBody>
          <a:bodyPr wrap="square">
            <a:spAutoFit/>
          </a:bodyPr>
          <a:lstStyle>
            <a:lvl1pPr algn="r">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FIVE</a:t>
            </a:r>
          </a:p>
        </p:txBody>
      </p:sp>
      <p:sp>
        <p:nvSpPr>
          <p:cNvPr id="3" name="Slide Number Placeholder 2"/>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8145428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50100FAD-F888-324F-8751-15DA3DD088C5}"/>
              </a:ext>
            </a:extLst>
          </p:cNvPr>
          <p:cNvGrpSpPr/>
          <p:nvPr userDrawn="1"/>
        </p:nvGrpSpPr>
        <p:grpSpPr>
          <a:xfrm>
            <a:off x="-11380" y="-9311"/>
            <a:ext cx="9185167" cy="599171"/>
            <a:chOff x="-11380" y="-9311"/>
            <a:chExt cx="9185167" cy="599171"/>
          </a:xfrm>
        </p:grpSpPr>
        <p:pic>
          <p:nvPicPr>
            <p:cNvPr id="29" name="Picture 28">
              <a:extLst>
                <a:ext uri="{FF2B5EF4-FFF2-40B4-BE49-F238E27FC236}">
                  <a16:creationId xmlns:a16="http://schemas.microsoft.com/office/drawing/2014/main" id="{C088E282-0665-A94E-A0DC-D06E2B37B22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30" name="Picture 29">
              <a:extLst>
                <a:ext uri="{FF2B5EF4-FFF2-40B4-BE49-F238E27FC236}">
                  <a16:creationId xmlns:a16="http://schemas.microsoft.com/office/drawing/2014/main" id="{D280C986-82D9-D44E-BCD4-933717ABB13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7DF2069-14B8-7444-BF5E-88DE72649CAE}"/>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4" name="Text Placeholder 9">
            <a:extLst>
              <a:ext uri="{FF2B5EF4-FFF2-40B4-BE49-F238E27FC236}">
                <a16:creationId xmlns:a16="http://schemas.microsoft.com/office/drawing/2014/main" id="{0B6BDBB4-A9FD-7240-A329-4A65E1404D05}"/>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7" name="Text Placeholder 9">
            <a:extLst>
              <a:ext uri="{FF2B5EF4-FFF2-40B4-BE49-F238E27FC236}">
                <a16:creationId xmlns:a16="http://schemas.microsoft.com/office/drawing/2014/main" id="{6AC422DF-A83D-C940-B4D8-B6586F16A8BC}"/>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19" name="Text Placeholder 2">
            <a:extLst>
              <a:ext uri="{FF2B5EF4-FFF2-40B4-BE49-F238E27FC236}">
                <a16:creationId xmlns:a16="http://schemas.microsoft.com/office/drawing/2014/main" id="{0F5C24E8-7FDB-4BE8-8C9B-54A63B437577}"/>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5</a:t>
            </a:r>
          </a:p>
        </p:txBody>
      </p:sp>
      <p:grpSp>
        <p:nvGrpSpPr>
          <p:cNvPr id="18" name="Group 17">
            <a:extLst>
              <a:ext uri="{FF2B5EF4-FFF2-40B4-BE49-F238E27FC236}">
                <a16:creationId xmlns:a16="http://schemas.microsoft.com/office/drawing/2014/main" id="{7E61E7AF-E02D-E848-BEC1-656A758E5A50}"/>
              </a:ext>
            </a:extLst>
          </p:cNvPr>
          <p:cNvGrpSpPr/>
          <p:nvPr userDrawn="1"/>
        </p:nvGrpSpPr>
        <p:grpSpPr>
          <a:xfrm>
            <a:off x="-78191" y="6525344"/>
            <a:ext cx="9222191" cy="341967"/>
            <a:chOff x="-78191" y="6525344"/>
            <a:chExt cx="9222191" cy="341967"/>
          </a:xfrm>
        </p:grpSpPr>
        <p:sp>
          <p:nvSpPr>
            <p:cNvPr id="21" name="Rectangle 20">
              <a:hlinkClick r:id="rId4" action="ppaction://hlinksldjump"/>
              <a:extLst>
                <a:ext uri="{FF2B5EF4-FFF2-40B4-BE49-F238E27FC236}">
                  <a16:creationId xmlns:a16="http://schemas.microsoft.com/office/drawing/2014/main" id="{DFFEDA09-C807-BC4E-89ED-F49C3F40FF43}"/>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5" action="ppaction://hlinksldjump"/>
              <a:extLst>
                <a:ext uri="{FF2B5EF4-FFF2-40B4-BE49-F238E27FC236}">
                  <a16:creationId xmlns:a16="http://schemas.microsoft.com/office/drawing/2014/main" id="{F02E4BE0-EE64-054A-B7EB-4C8F783015E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6" action="ppaction://hlinksldjump"/>
              <a:extLst>
                <a:ext uri="{FF2B5EF4-FFF2-40B4-BE49-F238E27FC236}">
                  <a16:creationId xmlns:a16="http://schemas.microsoft.com/office/drawing/2014/main" id="{4FC02573-ED08-044D-9356-D19A6CA42D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5" name="Rectangle 24">
              <a:hlinkClick r:id="rId7" action="ppaction://hlinksldjump"/>
              <a:extLst>
                <a:ext uri="{FF2B5EF4-FFF2-40B4-BE49-F238E27FC236}">
                  <a16:creationId xmlns:a16="http://schemas.microsoft.com/office/drawing/2014/main" id="{2E9BD206-DCD0-8D44-9E2C-4FD32862BAD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6" name="Rectangle 25">
              <a:hlinkClick r:id="rId7" action="ppaction://hlinksldjump"/>
              <a:extLst>
                <a:ext uri="{FF2B5EF4-FFF2-40B4-BE49-F238E27FC236}">
                  <a16:creationId xmlns:a16="http://schemas.microsoft.com/office/drawing/2014/main" id="{FBED216D-2965-CC4F-A9A5-887896BFC4F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7" name="Rectangle 26">
              <a:extLst>
                <a:ext uri="{FF2B5EF4-FFF2-40B4-BE49-F238E27FC236}">
                  <a16:creationId xmlns:a16="http://schemas.microsoft.com/office/drawing/2014/main" id="{5B018CDA-BC08-9B4D-AD2F-F4E14F6F9AE6}"/>
                </a:ext>
              </a:extLst>
            </p:cNvPr>
            <p:cNvSpPr/>
            <p:nvPr userDrawn="1"/>
          </p:nvSpPr>
          <p:spPr>
            <a:xfrm>
              <a:off x="52025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Line 8">
              <a:extLst>
                <a:ext uri="{FF2B5EF4-FFF2-40B4-BE49-F238E27FC236}">
                  <a16:creationId xmlns:a16="http://schemas.microsoft.com/office/drawing/2014/main" id="{4665F9C4-44C8-534F-A25B-F27FA3F1CEB9}"/>
                </a:ext>
              </a:extLst>
            </p:cNvPr>
            <p:cNvSpPr>
              <a:spLocks noChangeShapeType="1"/>
            </p:cNvSpPr>
            <p:nvPr userDrawn="1"/>
          </p:nvSpPr>
          <p:spPr bwMode="auto">
            <a:xfrm>
              <a:off x="55955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1" name="Rectangle 30">
              <a:hlinkClick r:id="rId6" action="ppaction://hlinksldjump"/>
              <a:extLst>
                <a:ext uri="{FF2B5EF4-FFF2-40B4-BE49-F238E27FC236}">
                  <a16:creationId xmlns:a16="http://schemas.microsoft.com/office/drawing/2014/main" id="{B20D3CD6-D135-1944-B884-25651B386E5C}"/>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extLst>
                <a:ext uri="{FF2B5EF4-FFF2-40B4-BE49-F238E27FC236}">
                  <a16:creationId xmlns:a16="http://schemas.microsoft.com/office/drawing/2014/main" id="{840E4A1F-EC9D-574A-9ED8-97A0E98FB9D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38928344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4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5DE56D5A-F095-1F44-87C5-0B440CB8052F}"/>
              </a:ext>
            </a:extLst>
          </p:cNvPr>
          <p:cNvGrpSpPr/>
          <p:nvPr userDrawn="1"/>
        </p:nvGrpSpPr>
        <p:grpSpPr>
          <a:xfrm>
            <a:off x="-11380" y="-9311"/>
            <a:ext cx="9185167" cy="599171"/>
            <a:chOff x="-11380" y="-9311"/>
            <a:chExt cx="9185167" cy="599171"/>
          </a:xfrm>
        </p:grpSpPr>
        <p:pic>
          <p:nvPicPr>
            <p:cNvPr id="23" name="Picture 22">
              <a:extLst>
                <a:ext uri="{FF2B5EF4-FFF2-40B4-BE49-F238E27FC236}">
                  <a16:creationId xmlns:a16="http://schemas.microsoft.com/office/drawing/2014/main" id="{0DCF3647-6D08-6B40-B13B-2A574695C8EA}"/>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2E45832D-485C-D646-AF05-225E07512D4B}"/>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7DF2069-14B8-7444-BF5E-88DE72649CAE}"/>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0F5C24E8-7FDB-4BE8-8C9B-54A63B437577}"/>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5</a:t>
            </a:r>
          </a:p>
        </p:txBody>
      </p:sp>
      <p:sp>
        <p:nvSpPr>
          <p:cNvPr id="20" name="Picture Placeholder 5">
            <a:extLst>
              <a:ext uri="{FF2B5EF4-FFF2-40B4-BE49-F238E27FC236}">
                <a16:creationId xmlns:a16="http://schemas.microsoft.com/office/drawing/2014/main" id="{F8A75D2E-3170-564E-BCEE-71F7DDF8896D}"/>
              </a:ext>
            </a:extLst>
          </p:cNvPr>
          <p:cNvSpPr>
            <a:spLocks noGrp="1"/>
          </p:cNvSpPr>
          <p:nvPr>
            <p:ph type="pic" sz="quarter" idx="12" hasCustomPrompt="1"/>
          </p:nvPr>
        </p:nvSpPr>
        <p:spPr>
          <a:xfrm>
            <a:off x="442327" y="2526676"/>
            <a:ext cx="8234129" cy="3854652"/>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one image only. If you have more than one image use the appropriate layout in the slide options panel.</a:t>
            </a:r>
          </a:p>
          <a:p>
            <a:endParaRPr lang="en-US"/>
          </a:p>
          <a:p>
            <a:endParaRPr lang="en-US"/>
          </a:p>
        </p:txBody>
      </p:sp>
      <p:sp>
        <p:nvSpPr>
          <p:cNvPr id="21" name="Text Placeholder 9">
            <a:extLst>
              <a:ext uri="{FF2B5EF4-FFF2-40B4-BE49-F238E27FC236}">
                <a16:creationId xmlns:a16="http://schemas.microsoft.com/office/drawing/2014/main" id="{7CC72B95-E270-364A-B95F-7206EC63D7AD}"/>
              </a:ext>
            </a:extLst>
          </p:cNvPr>
          <p:cNvSpPr>
            <a:spLocks noGrp="1"/>
          </p:cNvSpPr>
          <p:nvPr>
            <p:ph type="body" sz="quarter" idx="14" hasCustomPrompt="1"/>
          </p:nvPr>
        </p:nvSpPr>
        <p:spPr>
          <a:xfrm>
            <a:off x="434887" y="1436751"/>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grpSp>
        <p:nvGrpSpPr>
          <p:cNvPr id="29" name="Group 28">
            <a:extLst>
              <a:ext uri="{FF2B5EF4-FFF2-40B4-BE49-F238E27FC236}">
                <a16:creationId xmlns:a16="http://schemas.microsoft.com/office/drawing/2014/main" id="{7E61E7AF-E02D-E848-BEC1-656A758E5A50}"/>
              </a:ext>
            </a:extLst>
          </p:cNvPr>
          <p:cNvGrpSpPr/>
          <p:nvPr userDrawn="1"/>
        </p:nvGrpSpPr>
        <p:grpSpPr>
          <a:xfrm>
            <a:off x="-78191" y="6525344"/>
            <a:ext cx="9222191" cy="341967"/>
            <a:chOff x="-78191" y="6525344"/>
            <a:chExt cx="9222191" cy="341967"/>
          </a:xfrm>
        </p:grpSpPr>
        <p:sp>
          <p:nvSpPr>
            <p:cNvPr id="30" name="Rectangle 29">
              <a:hlinkClick r:id="rId4" action="ppaction://hlinksldjump"/>
              <a:extLst>
                <a:ext uri="{FF2B5EF4-FFF2-40B4-BE49-F238E27FC236}">
                  <a16:creationId xmlns:a16="http://schemas.microsoft.com/office/drawing/2014/main" id="{DFFEDA09-C807-BC4E-89ED-F49C3F40FF43}"/>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5" action="ppaction://hlinksldjump"/>
              <a:extLst>
                <a:ext uri="{FF2B5EF4-FFF2-40B4-BE49-F238E27FC236}">
                  <a16:creationId xmlns:a16="http://schemas.microsoft.com/office/drawing/2014/main" id="{F02E4BE0-EE64-054A-B7EB-4C8F783015E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4FC02573-ED08-044D-9356-D19A6CA42D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7" name="Rectangle 36">
              <a:hlinkClick r:id="rId7" action="ppaction://hlinksldjump"/>
              <a:extLst>
                <a:ext uri="{FF2B5EF4-FFF2-40B4-BE49-F238E27FC236}">
                  <a16:creationId xmlns:a16="http://schemas.microsoft.com/office/drawing/2014/main" id="{2E9BD206-DCD0-8D44-9E2C-4FD32862BAD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7" action="ppaction://hlinksldjump"/>
              <a:extLst>
                <a:ext uri="{FF2B5EF4-FFF2-40B4-BE49-F238E27FC236}">
                  <a16:creationId xmlns:a16="http://schemas.microsoft.com/office/drawing/2014/main" id="{FBED216D-2965-CC4F-A9A5-887896BFC4F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extLst>
                <a:ext uri="{FF2B5EF4-FFF2-40B4-BE49-F238E27FC236}">
                  <a16:creationId xmlns:a16="http://schemas.microsoft.com/office/drawing/2014/main" id="{5B018CDA-BC08-9B4D-AD2F-F4E14F6F9AE6}"/>
                </a:ext>
              </a:extLst>
            </p:cNvPr>
            <p:cNvSpPr/>
            <p:nvPr userDrawn="1"/>
          </p:nvSpPr>
          <p:spPr>
            <a:xfrm>
              <a:off x="52025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Line 8">
              <a:extLst>
                <a:ext uri="{FF2B5EF4-FFF2-40B4-BE49-F238E27FC236}">
                  <a16:creationId xmlns:a16="http://schemas.microsoft.com/office/drawing/2014/main" id="{4665F9C4-44C8-534F-A25B-F27FA3F1CEB9}"/>
                </a:ext>
              </a:extLst>
            </p:cNvPr>
            <p:cNvSpPr>
              <a:spLocks noChangeShapeType="1"/>
            </p:cNvSpPr>
            <p:nvPr userDrawn="1"/>
          </p:nvSpPr>
          <p:spPr bwMode="auto">
            <a:xfrm>
              <a:off x="55955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1" name="Rectangle 40">
              <a:hlinkClick r:id="rId6" action="ppaction://hlinksldjump"/>
              <a:extLst>
                <a:ext uri="{FF2B5EF4-FFF2-40B4-BE49-F238E27FC236}">
                  <a16:creationId xmlns:a16="http://schemas.microsoft.com/office/drawing/2014/main" id="{B20D3CD6-D135-1944-B884-25651B386E5C}"/>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Rectangle 41">
              <a:extLst>
                <a:ext uri="{FF2B5EF4-FFF2-40B4-BE49-F238E27FC236}">
                  <a16:creationId xmlns:a16="http://schemas.microsoft.com/office/drawing/2014/main" id="{840E4A1F-EC9D-574A-9ED8-97A0E98FB9D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3319242637"/>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35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3326995F-D55D-4D47-BE38-839FBC07C2C1}"/>
              </a:ext>
            </a:extLst>
          </p:cNvPr>
          <p:cNvGrpSpPr/>
          <p:nvPr userDrawn="1"/>
        </p:nvGrpSpPr>
        <p:grpSpPr>
          <a:xfrm>
            <a:off x="-11380" y="-9311"/>
            <a:ext cx="9185167" cy="599171"/>
            <a:chOff x="-11380" y="-9311"/>
            <a:chExt cx="9185167" cy="599171"/>
          </a:xfrm>
        </p:grpSpPr>
        <p:pic>
          <p:nvPicPr>
            <p:cNvPr id="23" name="Picture 22">
              <a:extLst>
                <a:ext uri="{FF2B5EF4-FFF2-40B4-BE49-F238E27FC236}">
                  <a16:creationId xmlns:a16="http://schemas.microsoft.com/office/drawing/2014/main" id="{C695178A-037E-C144-A557-EC248906FA76}"/>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D6D29AE1-8AAF-3340-A04C-9ABAE956A3B5}"/>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7DF2069-14B8-7444-BF5E-88DE72649CAE}"/>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0F5C24E8-7FDB-4BE8-8C9B-54A63B437577}"/>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5</a:t>
            </a:r>
          </a:p>
        </p:txBody>
      </p:sp>
      <p:sp>
        <p:nvSpPr>
          <p:cNvPr id="20" name="Picture Placeholder 3">
            <a:extLst>
              <a:ext uri="{FF2B5EF4-FFF2-40B4-BE49-F238E27FC236}">
                <a16:creationId xmlns:a16="http://schemas.microsoft.com/office/drawing/2014/main" id="{DF6325AE-FC76-4343-A1BD-E9E852BAB06A}"/>
              </a:ext>
            </a:extLst>
          </p:cNvPr>
          <p:cNvSpPr>
            <a:spLocks noGrp="1"/>
          </p:cNvSpPr>
          <p:nvPr>
            <p:ph type="pic" sz="quarter" idx="16" hasCustomPrompt="1"/>
          </p:nvPr>
        </p:nvSpPr>
        <p:spPr>
          <a:xfrm>
            <a:off x="434975" y="1412776"/>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two images only. If you have more or less than two images use the appropriate layout in the slide options panel.</a:t>
            </a:r>
          </a:p>
          <a:p>
            <a:endParaRPr lang="en-US"/>
          </a:p>
        </p:txBody>
      </p:sp>
      <p:sp>
        <p:nvSpPr>
          <p:cNvPr id="21" name="Picture Placeholder 3">
            <a:extLst>
              <a:ext uri="{FF2B5EF4-FFF2-40B4-BE49-F238E27FC236}">
                <a16:creationId xmlns:a16="http://schemas.microsoft.com/office/drawing/2014/main" id="{8A03A140-2FCC-5C4F-807C-CA0E66E62B62}"/>
              </a:ext>
            </a:extLst>
          </p:cNvPr>
          <p:cNvSpPr>
            <a:spLocks noGrp="1"/>
          </p:cNvSpPr>
          <p:nvPr>
            <p:ph type="pic" sz="quarter" idx="17" hasCustomPrompt="1"/>
          </p:nvPr>
        </p:nvSpPr>
        <p:spPr>
          <a:xfrm>
            <a:off x="4785313" y="1426499"/>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grpSp>
        <p:nvGrpSpPr>
          <p:cNvPr id="29" name="Group 28">
            <a:extLst>
              <a:ext uri="{FF2B5EF4-FFF2-40B4-BE49-F238E27FC236}">
                <a16:creationId xmlns:a16="http://schemas.microsoft.com/office/drawing/2014/main" id="{7E61E7AF-E02D-E848-BEC1-656A758E5A50}"/>
              </a:ext>
            </a:extLst>
          </p:cNvPr>
          <p:cNvGrpSpPr/>
          <p:nvPr userDrawn="1"/>
        </p:nvGrpSpPr>
        <p:grpSpPr>
          <a:xfrm>
            <a:off x="-78191" y="6525344"/>
            <a:ext cx="9222191" cy="341967"/>
            <a:chOff x="-78191" y="6525344"/>
            <a:chExt cx="9222191" cy="341967"/>
          </a:xfrm>
        </p:grpSpPr>
        <p:sp>
          <p:nvSpPr>
            <p:cNvPr id="30" name="Rectangle 29">
              <a:hlinkClick r:id="rId4" action="ppaction://hlinksldjump"/>
              <a:extLst>
                <a:ext uri="{FF2B5EF4-FFF2-40B4-BE49-F238E27FC236}">
                  <a16:creationId xmlns:a16="http://schemas.microsoft.com/office/drawing/2014/main" id="{DFFEDA09-C807-BC4E-89ED-F49C3F40FF43}"/>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5" action="ppaction://hlinksldjump"/>
              <a:extLst>
                <a:ext uri="{FF2B5EF4-FFF2-40B4-BE49-F238E27FC236}">
                  <a16:creationId xmlns:a16="http://schemas.microsoft.com/office/drawing/2014/main" id="{F02E4BE0-EE64-054A-B7EB-4C8F783015E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4FC02573-ED08-044D-9356-D19A6CA42D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7" name="Rectangle 36">
              <a:hlinkClick r:id="rId7" action="ppaction://hlinksldjump"/>
              <a:extLst>
                <a:ext uri="{FF2B5EF4-FFF2-40B4-BE49-F238E27FC236}">
                  <a16:creationId xmlns:a16="http://schemas.microsoft.com/office/drawing/2014/main" id="{2E9BD206-DCD0-8D44-9E2C-4FD32862BAD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7" action="ppaction://hlinksldjump"/>
              <a:extLst>
                <a:ext uri="{FF2B5EF4-FFF2-40B4-BE49-F238E27FC236}">
                  <a16:creationId xmlns:a16="http://schemas.microsoft.com/office/drawing/2014/main" id="{FBED216D-2965-CC4F-A9A5-887896BFC4F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extLst>
                <a:ext uri="{FF2B5EF4-FFF2-40B4-BE49-F238E27FC236}">
                  <a16:creationId xmlns:a16="http://schemas.microsoft.com/office/drawing/2014/main" id="{5B018CDA-BC08-9B4D-AD2F-F4E14F6F9AE6}"/>
                </a:ext>
              </a:extLst>
            </p:cNvPr>
            <p:cNvSpPr/>
            <p:nvPr userDrawn="1"/>
          </p:nvSpPr>
          <p:spPr>
            <a:xfrm>
              <a:off x="52025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Line 8">
              <a:extLst>
                <a:ext uri="{FF2B5EF4-FFF2-40B4-BE49-F238E27FC236}">
                  <a16:creationId xmlns:a16="http://schemas.microsoft.com/office/drawing/2014/main" id="{4665F9C4-44C8-534F-A25B-F27FA3F1CEB9}"/>
                </a:ext>
              </a:extLst>
            </p:cNvPr>
            <p:cNvSpPr>
              <a:spLocks noChangeShapeType="1"/>
            </p:cNvSpPr>
            <p:nvPr userDrawn="1"/>
          </p:nvSpPr>
          <p:spPr bwMode="auto">
            <a:xfrm>
              <a:off x="55955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1" name="Rectangle 40">
              <a:hlinkClick r:id="rId6" action="ppaction://hlinksldjump"/>
              <a:extLst>
                <a:ext uri="{FF2B5EF4-FFF2-40B4-BE49-F238E27FC236}">
                  <a16:creationId xmlns:a16="http://schemas.microsoft.com/office/drawing/2014/main" id="{B20D3CD6-D135-1944-B884-25651B386E5C}"/>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Rectangle 41">
              <a:extLst>
                <a:ext uri="{FF2B5EF4-FFF2-40B4-BE49-F238E27FC236}">
                  <a16:creationId xmlns:a16="http://schemas.microsoft.com/office/drawing/2014/main" id="{840E4A1F-EC9D-574A-9ED8-97A0E98FB9D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41327644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52535" y="-162168"/>
            <a:ext cx="9577064" cy="7150336"/>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023386442"/>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36_Title and Content">
    <p:spTree>
      <p:nvGrpSpPr>
        <p:cNvPr id="1" name=""/>
        <p:cNvGrpSpPr/>
        <p:nvPr/>
      </p:nvGrpSpPr>
      <p:grpSpPr>
        <a:xfrm>
          <a:off x="0" y="0"/>
          <a:ext cx="0" cy="0"/>
          <a:chOff x="0" y="0"/>
          <a:chExt cx="0" cy="0"/>
        </a:xfrm>
      </p:grpSpPr>
      <p:grpSp>
        <p:nvGrpSpPr>
          <p:cNvPr id="24" name="Group 23">
            <a:extLst>
              <a:ext uri="{FF2B5EF4-FFF2-40B4-BE49-F238E27FC236}">
                <a16:creationId xmlns:a16="http://schemas.microsoft.com/office/drawing/2014/main" id="{221E951D-FE9C-AD40-8BCE-C5D8F4C5141D}"/>
              </a:ext>
            </a:extLst>
          </p:cNvPr>
          <p:cNvGrpSpPr/>
          <p:nvPr userDrawn="1"/>
        </p:nvGrpSpPr>
        <p:grpSpPr>
          <a:xfrm>
            <a:off x="-11380" y="-9311"/>
            <a:ext cx="9185167" cy="599171"/>
            <a:chOff x="-11380" y="-9311"/>
            <a:chExt cx="9185167" cy="599171"/>
          </a:xfrm>
        </p:grpSpPr>
        <p:pic>
          <p:nvPicPr>
            <p:cNvPr id="25" name="Picture 24">
              <a:extLst>
                <a:ext uri="{FF2B5EF4-FFF2-40B4-BE49-F238E27FC236}">
                  <a16:creationId xmlns:a16="http://schemas.microsoft.com/office/drawing/2014/main" id="{820F94A5-FAEC-F940-8D71-634D23169868}"/>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6" name="Picture 25">
              <a:extLst>
                <a:ext uri="{FF2B5EF4-FFF2-40B4-BE49-F238E27FC236}">
                  <a16:creationId xmlns:a16="http://schemas.microsoft.com/office/drawing/2014/main" id="{6F066794-56AD-FA49-9192-5A02247B801E}"/>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7DF2069-14B8-7444-BF5E-88DE72649CAE}"/>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0F5C24E8-7FDB-4BE8-8C9B-54A63B437577}"/>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5</a:t>
            </a:r>
          </a:p>
        </p:txBody>
      </p:sp>
      <p:sp>
        <p:nvSpPr>
          <p:cNvPr id="20" name="Picture Placeholder 3">
            <a:extLst>
              <a:ext uri="{FF2B5EF4-FFF2-40B4-BE49-F238E27FC236}">
                <a16:creationId xmlns:a16="http://schemas.microsoft.com/office/drawing/2014/main" id="{2764E57C-B122-6C4F-BFA1-A23E6DBE9B3C}"/>
              </a:ext>
            </a:extLst>
          </p:cNvPr>
          <p:cNvSpPr>
            <a:spLocks noGrp="1"/>
          </p:cNvSpPr>
          <p:nvPr>
            <p:ph type="pic" sz="quarter" idx="16" hasCustomPrompt="1"/>
          </p:nvPr>
        </p:nvSpPr>
        <p:spPr>
          <a:xfrm>
            <a:off x="434975" y="1412777"/>
            <a:ext cx="4202272"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three images only. If you have more or less than three images use the appropriate layout in the slide options panel.</a:t>
            </a:r>
          </a:p>
          <a:p>
            <a:endParaRPr lang="en-US"/>
          </a:p>
        </p:txBody>
      </p:sp>
      <p:sp>
        <p:nvSpPr>
          <p:cNvPr id="21" name="Picture Placeholder 3">
            <a:extLst>
              <a:ext uri="{FF2B5EF4-FFF2-40B4-BE49-F238E27FC236}">
                <a16:creationId xmlns:a16="http://schemas.microsoft.com/office/drawing/2014/main" id="{35AB51D1-FF73-1C42-A83F-7B51D2F6D936}"/>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2" name="Picture Placeholder 3">
            <a:extLst>
              <a:ext uri="{FF2B5EF4-FFF2-40B4-BE49-F238E27FC236}">
                <a16:creationId xmlns:a16="http://schemas.microsoft.com/office/drawing/2014/main" id="{A0BC47F5-933E-F64A-801C-47B4F3C34079}"/>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grpSp>
        <p:nvGrpSpPr>
          <p:cNvPr id="29" name="Group 28">
            <a:extLst>
              <a:ext uri="{FF2B5EF4-FFF2-40B4-BE49-F238E27FC236}">
                <a16:creationId xmlns:a16="http://schemas.microsoft.com/office/drawing/2014/main" id="{7E61E7AF-E02D-E848-BEC1-656A758E5A50}"/>
              </a:ext>
            </a:extLst>
          </p:cNvPr>
          <p:cNvGrpSpPr/>
          <p:nvPr userDrawn="1"/>
        </p:nvGrpSpPr>
        <p:grpSpPr>
          <a:xfrm>
            <a:off x="-78191" y="6525344"/>
            <a:ext cx="9222191" cy="341967"/>
            <a:chOff x="-78191" y="6525344"/>
            <a:chExt cx="9222191" cy="341967"/>
          </a:xfrm>
        </p:grpSpPr>
        <p:sp>
          <p:nvSpPr>
            <p:cNvPr id="30" name="Rectangle 29">
              <a:hlinkClick r:id="rId4" action="ppaction://hlinksldjump"/>
              <a:extLst>
                <a:ext uri="{FF2B5EF4-FFF2-40B4-BE49-F238E27FC236}">
                  <a16:creationId xmlns:a16="http://schemas.microsoft.com/office/drawing/2014/main" id="{DFFEDA09-C807-BC4E-89ED-F49C3F40FF43}"/>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5" action="ppaction://hlinksldjump"/>
              <a:extLst>
                <a:ext uri="{FF2B5EF4-FFF2-40B4-BE49-F238E27FC236}">
                  <a16:creationId xmlns:a16="http://schemas.microsoft.com/office/drawing/2014/main" id="{F02E4BE0-EE64-054A-B7EB-4C8F783015E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4FC02573-ED08-044D-9356-D19A6CA42D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7" action="ppaction://hlinksldjump"/>
              <a:extLst>
                <a:ext uri="{FF2B5EF4-FFF2-40B4-BE49-F238E27FC236}">
                  <a16:creationId xmlns:a16="http://schemas.microsoft.com/office/drawing/2014/main" id="{2E9BD206-DCD0-8D44-9E2C-4FD32862BAD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7" action="ppaction://hlinksldjump"/>
              <a:extLst>
                <a:ext uri="{FF2B5EF4-FFF2-40B4-BE49-F238E27FC236}">
                  <a16:creationId xmlns:a16="http://schemas.microsoft.com/office/drawing/2014/main" id="{FBED216D-2965-CC4F-A9A5-887896BFC4F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extLst>
                <a:ext uri="{FF2B5EF4-FFF2-40B4-BE49-F238E27FC236}">
                  <a16:creationId xmlns:a16="http://schemas.microsoft.com/office/drawing/2014/main" id="{5B018CDA-BC08-9B4D-AD2F-F4E14F6F9AE6}"/>
                </a:ext>
              </a:extLst>
            </p:cNvPr>
            <p:cNvSpPr/>
            <p:nvPr userDrawn="1"/>
          </p:nvSpPr>
          <p:spPr>
            <a:xfrm>
              <a:off x="52025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Line 8">
              <a:extLst>
                <a:ext uri="{FF2B5EF4-FFF2-40B4-BE49-F238E27FC236}">
                  <a16:creationId xmlns:a16="http://schemas.microsoft.com/office/drawing/2014/main" id="{4665F9C4-44C8-534F-A25B-F27FA3F1CEB9}"/>
                </a:ext>
              </a:extLst>
            </p:cNvPr>
            <p:cNvSpPr>
              <a:spLocks noChangeShapeType="1"/>
            </p:cNvSpPr>
            <p:nvPr userDrawn="1"/>
          </p:nvSpPr>
          <p:spPr bwMode="auto">
            <a:xfrm>
              <a:off x="55955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2" name="Rectangle 41">
              <a:hlinkClick r:id="rId6" action="ppaction://hlinksldjump"/>
              <a:extLst>
                <a:ext uri="{FF2B5EF4-FFF2-40B4-BE49-F238E27FC236}">
                  <a16:creationId xmlns:a16="http://schemas.microsoft.com/office/drawing/2014/main" id="{B20D3CD6-D135-1944-B884-25651B386E5C}"/>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3" name="Rectangle 42">
              <a:extLst>
                <a:ext uri="{FF2B5EF4-FFF2-40B4-BE49-F238E27FC236}">
                  <a16:creationId xmlns:a16="http://schemas.microsoft.com/office/drawing/2014/main" id="{840E4A1F-EC9D-574A-9ED8-97A0E98FB9D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39824770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37_Title and Content">
    <p:spTree>
      <p:nvGrpSpPr>
        <p:cNvPr id="1" name=""/>
        <p:cNvGrpSpPr/>
        <p:nvPr/>
      </p:nvGrpSpPr>
      <p:grpSpPr>
        <a:xfrm>
          <a:off x="0" y="0"/>
          <a:ext cx="0" cy="0"/>
          <a:chOff x="0" y="0"/>
          <a:chExt cx="0" cy="0"/>
        </a:xfrm>
      </p:grpSpPr>
      <p:grpSp>
        <p:nvGrpSpPr>
          <p:cNvPr id="25" name="Group 24">
            <a:extLst>
              <a:ext uri="{FF2B5EF4-FFF2-40B4-BE49-F238E27FC236}">
                <a16:creationId xmlns:a16="http://schemas.microsoft.com/office/drawing/2014/main" id="{639C76C5-677C-D646-A6EC-3150C5E95528}"/>
              </a:ext>
            </a:extLst>
          </p:cNvPr>
          <p:cNvGrpSpPr/>
          <p:nvPr userDrawn="1"/>
        </p:nvGrpSpPr>
        <p:grpSpPr>
          <a:xfrm>
            <a:off x="-11380" y="-9311"/>
            <a:ext cx="9185167" cy="599171"/>
            <a:chOff x="-11380" y="-9311"/>
            <a:chExt cx="9185167" cy="599171"/>
          </a:xfrm>
        </p:grpSpPr>
        <p:pic>
          <p:nvPicPr>
            <p:cNvPr id="26" name="Picture 25">
              <a:extLst>
                <a:ext uri="{FF2B5EF4-FFF2-40B4-BE49-F238E27FC236}">
                  <a16:creationId xmlns:a16="http://schemas.microsoft.com/office/drawing/2014/main" id="{A75469FD-1F09-6B4B-8808-2D2D0E8C766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7" name="Picture 26">
              <a:extLst>
                <a:ext uri="{FF2B5EF4-FFF2-40B4-BE49-F238E27FC236}">
                  <a16:creationId xmlns:a16="http://schemas.microsoft.com/office/drawing/2014/main" id="{0F2A5D26-46D2-9941-86BD-BE001C8CE06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7DF2069-14B8-7444-BF5E-88DE72649CAE}"/>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9" name="Text Placeholder 2">
            <a:extLst>
              <a:ext uri="{FF2B5EF4-FFF2-40B4-BE49-F238E27FC236}">
                <a16:creationId xmlns:a16="http://schemas.microsoft.com/office/drawing/2014/main" id="{0F5C24E8-7FDB-4BE8-8C9B-54A63B437577}"/>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5</a:t>
            </a:r>
          </a:p>
        </p:txBody>
      </p:sp>
      <p:sp>
        <p:nvSpPr>
          <p:cNvPr id="20" name="Picture Placeholder 3">
            <a:extLst>
              <a:ext uri="{FF2B5EF4-FFF2-40B4-BE49-F238E27FC236}">
                <a16:creationId xmlns:a16="http://schemas.microsoft.com/office/drawing/2014/main" id="{732B0E16-CF61-4F43-8958-32717F7A9EF0}"/>
              </a:ext>
            </a:extLst>
          </p:cNvPr>
          <p:cNvSpPr>
            <a:spLocks noGrp="1"/>
          </p:cNvSpPr>
          <p:nvPr>
            <p:ph type="pic" sz="quarter" idx="16" hasCustomPrompt="1"/>
          </p:nvPr>
        </p:nvSpPr>
        <p:spPr>
          <a:xfrm>
            <a:off x="434975" y="1412778"/>
            <a:ext cx="4202272" cy="2395390"/>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four images only. If you have more or less than four images use the appropriate layout in the slide options panel.</a:t>
            </a:r>
          </a:p>
          <a:p>
            <a:endParaRPr lang="en-US"/>
          </a:p>
        </p:txBody>
      </p:sp>
      <p:sp>
        <p:nvSpPr>
          <p:cNvPr id="21" name="Picture Placeholder 3">
            <a:extLst>
              <a:ext uri="{FF2B5EF4-FFF2-40B4-BE49-F238E27FC236}">
                <a16:creationId xmlns:a16="http://schemas.microsoft.com/office/drawing/2014/main" id="{BDBE56AE-072A-BC4F-954F-6DE77B574EDE}"/>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2" name="Picture Placeholder 3">
            <a:extLst>
              <a:ext uri="{FF2B5EF4-FFF2-40B4-BE49-F238E27FC236}">
                <a16:creationId xmlns:a16="http://schemas.microsoft.com/office/drawing/2014/main" id="{3AF74EC3-DE98-DC49-A5BF-36938A62B7BD}"/>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3" name="Picture Placeholder 3">
            <a:extLst>
              <a:ext uri="{FF2B5EF4-FFF2-40B4-BE49-F238E27FC236}">
                <a16:creationId xmlns:a16="http://schemas.microsoft.com/office/drawing/2014/main" id="{0E23F43B-BF2F-8245-8671-2C1768703389}"/>
              </a:ext>
            </a:extLst>
          </p:cNvPr>
          <p:cNvSpPr>
            <a:spLocks noGrp="1"/>
          </p:cNvSpPr>
          <p:nvPr>
            <p:ph type="pic" sz="quarter" idx="21" hasCustomPrompt="1"/>
          </p:nvPr>
        </p:nvSpPr>
        <p:spPr>
          <a:xfrm>
            <a:off x="473255"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grpSp>
        <p:nvGrpSpPr>
          <p:cNvPr id="29" name="Group 28">
            <a:extLst>
              <a:ext uri="{FF2B5EF4-FFF2-40B4-BE49-F238E27FC236}">
                <a16:creationId xmlns:a16="http://schemas.microsoft.com/office/drawing/2014/main" id="{7E61E7AF-E02D-E848-BEC1-656A758E5A50}"/>
              </a:ext>
            </a:extLst>
          </p:cNvPr>
          <p:cNvGrpSpPr/>
          <p:nvPr userDrawn="1"/>
        </p:nvGrpSpPr>
        <p:grpSpPr>
          <a:xfrm>
            <a:off x="-78191" y="6525344"/>
            <a:ext cx="9222191" cy="341967"/>
            <a:chOff x="-78191" y="6525344"/>
            <a:chExt cx="9222191" cy="341967"/>
          </a:xfrm>
        </p:grpSpPr>
        <p:sp>
          <p:nvSpPr>
            <p:cNvPr id="30" name="Rectangle 29">
              <a:hlinkClick r:id="rId4" action="ppaction://hlinksldjump"/>
              <a:extLst>
                <a:ext uri="{FF2B5EF4-FFF2-40B4-BE49-F238E27FC236}">
                  <a16:creationId xmlns:a16="http://schemas.microsoft.com/office/drawing/2014/main" id="{DFFEDA09-C807-BC4E-89ED-F49C3F40FF43}"/>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5" action="ppaction://hlinksldjump"/>
              <a:extLst>
                <a:ext uri="{FF2B5EF4-FFF2-40B4-BE49-F238E27FC236}">
                  <a16:creationId xmlns:a16="http://schemas.microsoft.com/office/drawing/2014/main" id="{F02E4BE0-EE64-054A-B7EB-4C8F783015E2}"/>
                </a:ext>
              </a:extLst>
            </p:cNvPr>
            <p:cNvSpPr/>
            <p:nvPr userDrawn="1"/>
          </p:nvSpPr>
          <p:spPr>
            <a:xfrm>
              <a:off x="644470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4FC02573-ED08-044D-9356-D19A6CA42D04}"/>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7" action="ppaction://hlinksldjump"/>
              <a:extLst>
                <a:ext uri="{FF2B5EF4-FFF2-40B4-BE49-F238E27FC236}">
                  <a16:creationId xmlns:a16="http://schemas.microsoft.com/office/drawing/2014/main" id="{2E9BD206-DCD0-8D44-9E2C-4FD32862BAD1}"/>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7" action="ppaction://hlinksldjump"/>
              <a:extLst>
                <a:ext uri="{FF2B5EF4-FFF2-40B4-BE49-F238E27FC236}">
                  <a16:creationId xmlns:a16="http://schemas.microsoft.com/office/drawing/2014/main" id="{FBED216D-2965-CC4F-A9A5-887896BFC4F8}"/>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Rectangle 40">
              <a:extLst>
                <a:ext uri="{FF2B5EF4-FFF2-40B4-BE49-F238E27FC236}">
                  <a16:creationId xmlns:a16="http://schemas.microsoft.com/office/drawing/2014/main" id="{5B018CDA-BC08-9B4D-AD2F-F4E14F6F9AE6}"/>
                </a:ext>
              </a:extLst>
            </p:cNvPr>
            <p:cNvSpPr/>
            <p:nvPr userDrawn="1"/>
          </p:nvSpPr>
          <p:spPr>
            <a:xfrm>
              <a:off x="520256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Line 8">
              <a:extLst>
                <a:ext uri="{FF2B5EF4-FFF2-40B4-BE49-F238E27FC236}">
                  <a16:creationId xmlns:a16="http://schemas.microsoft.com/office/drawing/2014/main" id="{4665F9C4-44C8-534F-A25B-F27FA3F1CEB9}"/>
                </a:ext>
              </a:extLst>
            </p:cNvPr>
            <p:cNvSpPr>
              <a:spLocks noChangeShapeType="1"/>
            </p:cNvSpPr>
            <p:nvPr userDrawn="1"/>
          </p:nvSpPr>
          <p:spPr bwMode="auto">
            <a:xfrm>
              <a:off x="559554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3" name="Rectangle 42">
              <a:hlinkClick r:id="rId6" action="ppaction://hlinksldjump"/>
              <a:extLst>
                <a:ext uri="{FF2B5EF4-FFF2-40B4-BE49-F238E27FC236}">
                  <a16:creationId xmlns:a16="http://schemas.microsoft.com/office/drawing/2014/main" id="{B20D3CD6-D135-1944-B884-25651B386E5C}"/>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Rectangle 43">
              <a:extLst>
                <a:ext uri="{FF2B5EF4-FFF2-40B4-BE49-F238E27FC236}">
                  <a16:creationId xmlns:a16="http://schemas.microsoft.com/office/drawing/2014/main" id="{840E4A1F-EC9D-574A-9ED8-97A0E98FB9D8}"/>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75485406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7_Title and Content">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52551036-BDF7-0246-BE39-7C069088192C}"/>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38535" y="-97020"/>
            <a:ext cx="9402717" cy="7052037"/>
          </a:xfrm>
          <a:prstGeom prst="rect">
            <a:avLst/>
          </a:prstGeom>
        </p:spPr>
      </p:pic>
      <p:sp>
        <p:nvSpPr>
          <p:cNvPr id="33" name="Rectangle 32">
            <a:extLst>
              <a:ext uri="{FF2B5EF4-FFF2-40B4-BE49-F238E27FC236}">
                <a16:creationId xmlns:a16="http://schemas.microsoft.com/office/drawing/2014/main" id="{02FC743E-C909-1A45-BEF8-70EB7487ECBC}"/>
              </a:ext>
            </a:extLst>
          </p:cNvPr>
          <p:cNvSpPr/>
          <p:nvPr userDrawn="1"/>
        </p:nvSpPr>
        <p:spPr>
          <a:xfrm>
            <a:off x="-138535" y="3678261"/>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5" name="Rectangle 14">
            <a:hlinkClick r:id="rId3" action="ppaction://hlinksldjump"/>
            <a:extLst>
              <a:ext uri="{FF2B5EF4-FFF2-40B4-BE49-F238E27FC236}">
                <a16:creationId xmlns:a16="http://schemas.microsoft.com/office/drawing/2014/main" id="{3CFE0C01-ADA5-9B46-9063-F4DBE0A1E90F}"/>
              </a:ext>
            </a:extLst>
          </p:cNvPr>
          <p:cNvSpPr/>
          <p:nvPr userDrawn="1"/>
        </p:nvSpPr>
        <p:spPr>
          <a:xfrm>
            <a:off x="2745881"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7" name="Rectangle 16">
            <a:hlinkClick r:id="rId4" action="ppaction://hlinksldjump"/>
            <a:extLst>
              <a:ext uri="{FF2B5EF4-FFF2-40B4-BE49-F238E27FC236}">
                <a16:creationId xmlns:a16="http://schemas.microsoft.com/office/drawing/2014/main" id="{4E37ED19-0BE5-684D-B312-25AF87928590}"/>
              </a:ext>
            </a:extLst>
          </p:cNvPr>
          <p:cNvSpPr/>
          <p:nvPr userDrawn="1"/>
        </p:nvSpPr>
        <p:spPr>
          <a:xfrm>
            <a:off x="7668344"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8" name="Line 8">
            <a:extLst>
              <a:ext uri="{FF2B5EF4-FFF2-40B4-BE49-F238E27FC236}">
                <a16:creationId xmlns:a16="http://schemas.microsoft.com/office/drawing/2014/main" id="{E4A65790-6036-A145-95C5-CE9890DBB9E4}"/>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9" name="Rectangle 18">
            <a:hlinkClick r:id="rId5" action="ppaction://hlinksldjump"/>
            <a:extLst>
              <a:ext uri="{FF2B5EF4-FFF2-40B4-BE49-F238E27FC236}">
                <a16:creationId xmlns:a16="http://schemas.microsoft.com/office/drawing/2014/main" id="{5F9F666E-34FC-EA46-95B2-DD165D7C38E7}"/>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5" action="ppaction://hlinksldjump"/>
            <a:extLst>
              <a:ext uri="{FF2B5EF4-FFF2-40B4-BE49-F238E27FC236}">
                <a16:creationId xmlns:a16="http://schemas.microsoft.com/office/drawing/2014/main" id="{6C1979E4-6BD7-6B4C-86D7-B4647ECC7A8F}"/>
              </a:ext>
            </a:extLst>
          </p:cNvPr>
          <p:cNvSpPr/>
          <p:nvPr userDrawn="1"/>
        </p:nvSpPr>
        <p:spPr>
          <a:xfrm>
            <a:off x="151472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4" action="ppaction://hlinksldjump"/>
            <a:extLst>
              <a:ext uri="{FF2B5EF4-FFF2-40B4-BE49-F238E27FC236}">
                <a16:creationId xmlns:a16="http://schemas.microsoft.com/office/drawing/2014/main" id="{BE314639-4DBA-9F45-9549-9A5A2032E76D}"/>
              </a:ext>
            </a:extLst>
          </p:cNvPr>
          <p:cNvSpPr/>
          <p:nvPr userDrawn="1"/>
        </p:nvSpPr>
        <p:spPr>
          <a:xfrm>
            <a:off x="39803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6" action="ppaction://hlinksldjump"/>
            <a:extLst>
              <a:ext uri="{FF2B5EF4-FFF2-40B4-BE49-F238E27FC236}">
                <a16:creationId xmlns:a16="http://schemas.microsoft.com/office/drawing/2014/main" id="{A66491E6-D1C8-3648-84C5-27C7C4404E5F}"/>
              </a:ext>
            </a:extLst>
          </p:cNvPr>
          <p:cNvSpPr/>
          <p:nvPr userDrawn="1"/>
        </p:nvSpPr>
        <p:spPr>
          <a:xfrm>
            <a:off x="5209466"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4" name="Rectangle 33">
            <a:extLst>
              <a:ext uri="{FF2B5EF4-FFF2-40B4-BE49-F238E27FC236}">
                <a16:creationId xmlns:a16="http://schemas.microsoft.com/office/drawing/2014/main" id="{72917229-7D43-6F41-93CD-FDA4CBCEFBB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7" name="Line 8">
            <a:extLst>
              <a:ext uri="{FF2B5EF4-FFF2-40B4-BE49-F238E27FC236}">
                <a16:creationId xmlns:a16="http://schemas.microsoft.com/office/drawing/2014/main" id="{96992ECF-61E2-B74B-81C5-A6B590E71923}"/>
              </a:ext>
            </a:extLst>
          </p:cNvPr>
          <p:cNvSpPr>
            <a:spLocks noChangeShapeType="1"/>
          </p:cNvSpPr>
          <p:nvPr userDrawn="1"/>
        </p:nvSpPr>
        <p:spPr bwMode="auto">
          <a:xfrm>
            <a:off x="6830787"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E15EE815-4D00-9F41-9E34-55FBF9FFB8B8}"/>
              </a:ext>
            </a:extLst>
          </p:cNvPr>
          <p:cNvSpPr/>
          <p:nvPr userDrawn="1"/>
        </p:nvSpPr>
        <p:spPr>
          <a:xfrm>
            <a:off x="1574672"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0" name="Text Placeholder 9">
            <a:extLst>
              <a:ext uri="{FF2B5EF4-FFF2-40B4-BE49-F238E27FC236}">
                <a16:creationId xmlns:a16="http://schemas.microsoft.com/office/drawing/2014/main" id="{96F5138C-17F9-B843-BA66-3547C0DCD50C}"/>
              </a:ext>
            </a:extLst>
          </p:cNvPr>
          <p:cNvSpPr>
            <a:spLocks noGrp="1"/>
          </p:cNvSpPr>
          <p:nvPr>
            <p:ph type="body" sz="quarter" idx="13" hasCustomPrompt="1"/>
          </p:nvPr>
        </p:nvSpPr>
        <p:spPr>
          <a:xfrm>
            <a:off x="3171131" y="3398223"/>
            <a:ext cx="4087410" cy="369332"/>
          </a:xfrm>
        </p:spPr>
        <p:txBody>
          <a:bodyPr wrap="square">
            <a:spAutoFit/>
          </a:bodyPr>
          <a:lstStyle>
            <a:lvl1pPr algn="r">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SIX</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345073543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68204DE1-CC90-3144-B201-24D8E35FAE6A}"/>
              </a:ext>
            </a:extLst>
          </p:cNvPr>
          <p:cNvGrpSpPr/>
          <p:nvPr userDrawn="1"/>
        </p:nvGrpSpPr>
        <p:grpSpPr>
          <a:xfrm>
            <a:off x="-11380" y="-9311"/>
            <a:ext cx="9185167" cy="599171"/>
            <a:chOff x="-11380" y="-9311"/>
            <a:chExt cx="9185167" cy="599171"/>
          </a:xfrm>
        </p:grpSpPr>
        <p:pic>
          <p:nvPicPr>
            <p:cNvPr id="19" name="Picture 18">
              <a:extLst>
                <a:ext uri="{FF2B5EF4-FFF2-40B4-BE49-F238E27FC236}">
                  <a16:creationId xmlns:a16="http://schemas.microsoft.com/office/drawing/2014/main" id="{F94635EB-1BB8-D64E-97B7-BB540BC28B79}"/>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0" name="Picture 19">
              <a:extLst>
                <a:ext uri="{FF2B5EF4-FFF2-40B4-BE49-F238E27FC236}">
                  <a16:creationId xmlns:a16="http://schemas.microsoft.com/office/drawing/2014/main" id="{745116EC-2AC0-3B41-95D5-52EBE955BE4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2570519-240B-2E45-B5AF-35E5A873FC0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4" name="Text Placeholder 9">
            <a:extLst>
              <a:ext uri="{FF2B5EF4-FFF2-40B4-BE49-F238E27FC236}">
                <a16:creationId xmlns:a16="http://schemas.microsoft.com/office/drawing/2014/main" id="{6164E196-EE68-FB4F-8B31-62E7B1A1B12A}"/>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21" name="Text Placeholder 9">
            <a:extLst>
              <a:ext uri="{FF2B5EF4-FFF2-40B4-BE49-F238E27FC236}">
                <a16:creationId xmlns:a16="http://schemas.microsoft.com/office/drawing/2014/main" id="{36C551A9-C24E-1E40-9ECE-32C18CFB8AB8}"/>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25" name="Text Placeholder 2">
            <a:extLst>
              <a:ext uri="{FF2B5EF4-FFF2-40B4-BE49-F238E27FC236}">
                <a16:creationId xmlns:a16="http://schemas.microsoft.com/office/drawing/2014/main" id="{7513DC6F-210B-4DB4-B12A-28AFCC9880A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6</a:t>
            </a:r>
          </a:p>
        </p:txBody>
      </p:sp>
      <p:grpSp>
        <p:nvGrpSpPr>
          <p:cNvPr id="24" name="Group 23">
            <a:extLst>
              <a:ext uri="{FF2B5EF4-FFF2-40B4-BE49-F238E27FC236}">
                <a16:creationId xmlns:a16="http://schemas.microsoft.com/office/drawing/2014/main" id="{B02D1684-735F-F94C-AE2D-DD83F2574D96}"/>
              </a:ext>
            </a:extLst>
          </p:cNvPr>
          <p:cNvGrpSpPr/>
          <p:nvPr userDrawn="1"/>
        </p:nvGrpSpPr>
        <p:grpSpPr>
          <a:xfrm>
            <a:off x="-78191" y="6525344"/>
            <a:ext cx="9222191" cy="341967"/>
            <a:chOff x="-78191" y="6525344"/>
            <a:chExt cx="9222191" cy="341967"/>
          </a:xfrm>
        </p:grpSpPr>
        <p:sp>
          <p:nvSpPr>
            <p:cNvPr id="27" name="Rectangle 26">
              <a:hlinkClick r:id="rId4" action="ppaction://hlinksldjump"/>
              <a:extLst>
                <a:ext uri="{FF2B5EF4-FFF2-40B4-BE49-F238E27FC236}">
                  <a16:creationId xmlns:a16="http://schemas.microsoft.com/office/drawing/2014/main" id="{7DCBF0B2-165C-8944-AB4F-4AAA99B238D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8" name="Rectangle 27">
              <a:hlinkClick r:id="rId5" action="ppaction://hlinksldjump"/>
              <a:extLst>
                <a:ext uri="{FF2B5EF4-FFF2-40B4-BE49-F238E27FC236}">
                  <a16:creationId xmlns:a16="http://schemas.microsoft.com/office/drawing/2014/main" id="{1EA9FACD-F95C-7540-828B-B0961B18EBCC}"/>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6" action="ppaction://hlinksldjump"/>
              <a:extLst>
                <a:ext uri="{FF2B5EF4-FFF2-40B4-BE49-F238E27FC236}">
                  <a16:creationId xmlns:a16="http://schemas.microsoft.com/office/drawing/2014/main" id="{60701CC3-CBDD-1E41-AA75-FCC1DAB9C702}"/>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hlinkClick r:id="rId6" action="ppaction://hlinksldjump"/>
              <a:extLst>
                <a:ext uri="{FF2B5EF4-FFF2-40B4-BE49-F238E27FC236}">
                  <a16:creationId xmlns:a16="http://schemas.microsoft.com/office/drawing/2014/main" id="{1DEF2601-EFF9-0E48-A2F5-7EDF22D9CBE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2" name="Rectangle 31">
              <a:hlinkClick r:id="rId5" action="ppaction://hlinksldjump"/>
              <a:extLst>
                <a:ext uri="{FF2B5EF4-FFF2-40B4-BE49-F238E27FC236}">
                  <a16:creationId xmlns:a16="http://schemas.microsoft.com/office/drawing/2014/main" id="{9F19F7AF-F6FE-7A43-BD8C-C93751C2ECAB}"/>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extLst>
                <a:ext uri="{FF2B5EF4-FFF2-40B4-BE49-F238E27FC236}">
                  <a16:creationId xmlns:a16="http://schemas.microsoft.com/office/drawing/2014/main" id="{1996E859-8968-CD4C-8980-ED6B67075677}"/>
                </a:ext>
              </a:extLst>
            </p:cNvPr>
            <p:cNvSpPr/>
            <p:nvPr userDrawn="1"/>
          </p:nvSpPr>
          <p:spPr>
            <a:xfrm>
              <a:off x="643781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4" name="Line 8">
              <a:extLst>
                <a:ext uri="{FF2B5EF4-FFF2-40B4-BE49-F238E27FC236}">
                  <a16:creationId xmlns:a16="http://schemas.microsoft.com/office/drawing/2014/main" id="{6C7D8829-7F99-0C4E-8A1D-B33459BEF5B6}"/>
                </a:ext>
              </a:extLst>
            </p:cNvPr>
            <p:cNvSpPr>
              <a:spLocks noChangeShapeType="1"/>
            </p:cNvSpPr>
            <p:nvPr userDrawn="1"/>
          </p:nvSpPr>
          <p:spPr bwMode="auto">
            <a:xfrm>
              <a:off x="683078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35" name="Rectangle 34">
              <a:hlinkClick r:id="rId7" action="ppaction://hlinksldjump"/>
              <a:extLst>
                <a:ext uri="{FF2B5EF4-FFF2-40B4-BE49-F238E27FC236}">
                  <a16:creationId xmlns:a16="http://schemas.microsoft.com/office/drawing/2014/main" id="{4AE8FED6-0902-FB43-8C85-E8921D09BF44}"/>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extLst>
                <a:ext uri="{FF2B5EF4-FFF2-40B4-BE49-F238E27FC236}">
                  <a16:creationId xmlns:a16="http://schemas.microsoft.com/office/drawing/2014/main" id="{9266B545-2C23-D845-997B-F3261648CD5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63849741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38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FAF71408-4F48-F84A-BE13-250B4C0F90A5}"/>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A1A44FED-250E-C743-8685-913FA283F26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3" name="Picture 22">
              <a:extLst>
                <a:ext uri="{FF2B5EF4-FFF2-40B4-BE49-F238E27FC236}">
                  <a16:creationId xmlns:a16="http://schemas.microsoft.com/office/drawing/2014/main" id="{73DAFEAC-0BD6-C345-B908-3782A8BB3BB6}"/>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2570519-240B-2E45-B5AF-35E5A873FC0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5" name="Text Placeholder 2">
            <a:extLst>
              <a:ext uri="{FF2B5EF4-FFF2-40B4-BE49-F238E27FC236}">
                <a16:creationId xmlns:a16="http://schemas.microsoft.com/office/drawing/2014/main" id="{7513DC6F-210B-4DB4-B12A-28AFCC9880A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6</a:t>
            </a:r>
          </a:p>
        </p:txBody>
      </p:sp>
      <p:sp>
        <p:nvSpPr>
          <p:cNvPr id="26" name="Picture Placeholder 5">
            <a:extLst>
              <a:ext uri="{FF2B5EF4-FFF2-40B4-BE49-F238E27FC236}">
                <a16:creationId xmlns:a16="http://schemas.microsoft.com/office/drawing/2014/main" id="{5DEF1963-D3E5-074A-82AA-BA9D321FBC35}"/>
              </a:ext>
            </a:extLst>
          </p:cNvPr>
          <p:cNvSpPr>
            <a:spLocks noGrp="1"/>
          </p:cNvSpPr>
          <p:nvPr>
            <p:ph type="pic" sz="quarter" idx="12" hasCustomPrompt="1"/>
          </p:nvPr>
        </p:nvSpPr>
        <p:spPr>
          <a:xfrm>
            <a:off x="442327" y="2492896"/>
            <a:ext cx="8234129" cy="361540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one image only. If you have more than one image use the appropriate layout in the slide options panel.</a:t>
            </a:r>
          </a:p>
          <a:p>
            <a:endParaRPr lang="en-US"/>
          </a:p>
          <a:p>
            <a:endParaRPr lang="en-US"/>
          </a:p>
        </p:txBody>
      </p:sp>
      <p:sp>
        <p:nvSpPr>
          <p:cNvPr id="29" name="Text Placeholder 9">
            <a:extLst>
              <a:ext uri="{FF2B5EF4-FFF2-40B4-BE49-F238E27FC236}">
                <a16:creationId xmlns:a16="http://schemas.microsoft.com/office/drawing/2014/main" id="{106FA73D-D2A8-7B48-A4FB-40C45DC781A6}"/>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grpSp>
        <p:nvGrpSpPr>
          <p:cNvPr id="19" name="Group 18">
            <a:extLst>
              <a:ext uri="{FF2B5EF4-FFF2-40B4-BE49-F238E27FC236}">
                <a16:creationId xmlns:a16="http://schemas.microsoft.com/office/drawing/2014/main" id="{B02D1684-735F-F94C-AE2D-DD83F2574D96}"/>
              </a:ext>
            </a:extLst>
          </p:cNvPr>
          <p:cNvGrpSpPr/>
          <p:nvPr userDrawn="1"/>
        </p:nvGrpSpPr>
        <p:grpSpPr>
          <a:xfrm>
            <a:off x="-78191" y="6525344"/>
            <a:ext cx="9222191" cy="341967"/>
            <a:chOff x="-78191" y="6525344"/>
            <a:chExt cx="9222191" cy="341967"/>
          </a:xfrm>
        </p:grpSpPr>
        <p:sp>
          <p:nvSpPr>
            <p:cNvPr id="20" name="Rectangle 19">
              <a:hlinkClick r:id="rId4" action="ppaction://hlinksldjump"/>
              <a:extLst>
                <a:ext uri="{FF2B5EF4-FFF2-40B4-BE49-F238E27FC236}">
                  <a16:creationId xmlns:a16="http://schemas.microsoft.com/office/drawing/2014/main" id="{7DCBF0B2-165C-8944-AB4F-4AAA99B238D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5" action="ppaction://hlinksldjump"/>
              <a:extLst>
                <a:ext uri="{FF2B5EF4-FFF2-40B4-BE49-F238E27FC236}">
                  <a16:creationId xmlns:a16="http://schemas.microsoft.com/office/drawing/2014/main" id="{1EA9FACD-F95C-7540-828B-B0961B18EBCC}"/>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6" action="ppaction://hlinksldjump"/>
              <a:extLst>
                <a:ext uri="{FF2B5EF4-FFF2-40B4-BE49-F238E27FC236}">
                  <a16:creationId xmlns:a16="http://schemas.microsoft.com/office/drawing/2014/main" id="{60701CC3-CBDD-1E41-AA75-FCC1DAB9C702}"/>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6" action="ppaction://hlinksldjump"/>
              <a:extLst>
                <a:ext uri="{FF2B5EF4-FFF2-40B4-BE49-F238E27FC236}">
                  <a16:creationId xmlns:a16="http://schemas.microsoft.com/office/drawing/2014/main" id="{1DEF2601-EFF9-0E48-A2F5-7EDF22D9CBE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5" action="ppaction://hlinksldjump"/>
              <a:extLst>
                <a:ext uri="{FF2B5EF4-FFF2-40B4-BE49-F238E27FC236}">
                  <a16:creationId xmlns:a16="http://schemas.microsoft.com/office/drawing/2014/main" id="{9F19F7AF-F6FE-7A43-BD8C-C93751C2ECAB}"/>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Rectangle 40">
              <a:extLst>
                <a:ext uri="{FF2B5EF4-FFF2-40B4-BE49-F238E27FC236}">
                  <a16:creationId xmlns:a16="http://schemas.microsoft.com/office/drawing/2014/main" id="{1996E859-8968-CD4C-8980-ED6B67075677}"/>
                </a:ext>
              </a:extLst>
            </p:cNvPr>
            <p:cNvSpPr/>
            <p:nvPr userDrawn="1"/>
          </p:nvSpPr>
          <p:spPr>
            <a:xfrm>
              <a:off x="643781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Line 8">
              <a:extLst>
                <a:ext uri="{FF2B5EF4-FFF2-40B4-BE49-F238E27FC236}">
                  <a16:creationId xmlns:a16="http://schemas.microsoft.com/office/drawing/2014/main" id="{6C7D8829-7F99-0C4E-8A1D-B33459BEF5B6}"/>
                </a:ext>
              </a:extLst>
            </p:cNvPr>
            <p:cNvSpPr>
              <a:spLocks noChangeShapeType="1"/>
            </p:cNvSpPr>
            <p:nvPr userDrawn="1"/>
          </p:nvSpPr>
          <p:spPr bwMode="auto">
            <a:xfrm>
              <a:off x="683078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3" name="Rectangle 42">
              <a:hlinkClick r:id="rId7" action="ppaction://hlinksldjump"/>
              <a:extLst>
                <a:ext uri="{FF2B5EF4-FFF2-40B4-BE49-F238E27FC236}">
                  <a16:creationId xmlns:a16="http://schemas.microsoft.com/office/drawing/2014/main" id="{4AE8FED6-0902-FB43-8C85-E8921D09BF44}"/>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Rectangle 43">
              <a:extLst>
                <a:ext uri="{FF2B5EF4-FFF2-40B4-BE49-F238E27FC236}">
                  <a16:creationId xmlns:a16="http://schemas.microsoft.com/office/drawing/2014/main" id="{9266B545-2C23-D845-997B-F3261648CD5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3831418639"/>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39_Title and Content">
    <p:spTree>
      <p:nvGrpSpPr>
        <p:cNvPr id="1" name=""/>
        <p:cNvGrpSpPr/>
        <p:nvPr/>
      </p:nvGrpSpPr>
      <p:grpSpPr>
        <a:xfrm>
          <a:off x="0" y="0"/>
          <a:ext cx="0" cy="0"/>
          <a:chOff x="0" y="0"/>
          <a:chExt cx="0" cy="0"/>
        </a:xfrm>
      </p:grpSpPr>
      <p:grpSp>
        <p:nvGrpSpPr>
          <p:cNvPr id="18" name="Group 17">
            <a:extLst>
              <a:ext uri="{FF2B5EF4-FFF2-40B4-BE49-F238E27FC236}">
                <a16:creationId xmlns:a16="http://schemas.microsoft.com/office/drawing/2014/main" id="{72B73CFA-D869-2744-B6F8-B3179AEA5242}"/>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102DB945-D3A9-CA4C-864F-9F57B8DD0B3F}"/>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3" name="Picture 22">
              <a:extLst>
                <a:ext uri="{FF2B5EF4-FFF2-40B4-BE49-F238E27FC236}">
                  <a16:creationId xmlns:a16="http://schemas.microsoft.com/office/drawing/2014/main" id="{3A66483C-E081-6D4D-BDE2-C193ECB26F1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2570519-240B-2E45-B5AF-35E5A873FC0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5" name="Text Placeholder 2">
            <a:extLst>
              <a:ext uri="{FF2B5EF4-FFF2-40B4-BE49-F238E27FC236}">
                <a16:creationId xmlns:a16="http://schemas.microsoft.com/office/drawing/2014/main" id="{7513DC6F-210B-4DB4-B12A-28AFCC9880A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6</a:t>
            </a:r>
          </a:p>
        </p:txBody>
      </p:sp>
      <p:sp>
        <p:nvSpPr>
          <p:cNvPr id="26" name="Picture Placeholder 3">
            <a:extLst>
              <a:ext uri="{FF2B5EF4-FFF2-40B4-BE49-F238E27FC236}">
                <a16:creationId xmlns:a16="http://schemas.microsoft.com/office/drawing/2014/main" id="{3D05BCFB-2AB0-D543-B86D-DA8E81D1B93A}"/>
              </a:ext>
            </a:extLst>
          </p:cNvPr>
          <p:cNvSpPr>
            <a:spLocks noGrp="1"/>
          </p:cNvSpPr>
          <p:nvPr>
            <p:ph type="pic" sz="quarter" idx="16" hasCustomPrompt="1"/>
          </p:nvPr>
        </p:nvSpPr>
        <p:spPr>
          <a:xfrm>
            <a:off x="434975" y="1412776"/>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two images only. If you have more or less than two images use the appropriate layout in the slide options panel.</a:t>
            </a:r>
          </a:p>
          <a:p>
            <a:endParaRPr lang="en-US"/>
          </a:p>
        </p:txBody>
      </p:sp>
      <p:sp>
        <p:nvSpPr>
          <p:cNvPr id="27" name="Picture Placeholder 3">
            <a:extLst>
              <a:ext uri="{FF2B5EF4-FFF2-40B4-BE49-F238E27FC236}">
                <a16:creationId xmlns:a16="http://schemas.microsoft.com/office/drawing/2014/main" id="{DA848CBD-AA25-5B47-AE5D-3847258980B2}"/>
              </a:ext>
            </a:extLst>
          </p:cNvPr>
          <p:cNvSpPr>
            <a:spLocks noGrp="1"/>
          </p:cNvSpPr>
          <p:nvPr>
            <p:ph type="pic" sz="quarter" idx="17" hasCustomPrompt="1"/>
          </p:nvPr>
        </p:nvSpPr>
        <p:spPr>
          <a:xfrm>
            <a:off x="4785313" y="1426499"/>
            <a:ext cx="4137025"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18"/>
          </p:nvPr>
        </p:nvSpPr>
        <p:spPr/>
        <p:txBody>
          <a:bodyPr/>
          <a:lstStyle/>
          <a:p>
            <a:fld id="{26064075-3AAB-4C73-8B14-15F5C27661CD}" type="slidenum">
              <a:rPr lang="en-US" smtClean="0"/>
              <a:pPr/>
              <a:t>‹#›</a:t>
            </a:fld>
            <a:endParaRPr lang="en-US"/>
          </a:p>
        </p:txBody>
      </p:sp>
      <p:grpSp>
        <p:nvGrpSpPr>
          <p:cNvPr id="19" name="Group 18">
            <a:extLst>
              <a:ext uri="{FF2B5EF4-FFF2-40B4-BE49-F238E27FC236}">
                <a16:creationId xmlns:a16="http://schemas.microsoft.com/office/drawing/2014/main" id="{B02D1684-735F-F94C-AE2D-DD83F2574D96}"/>
              </a:ext>
            </a:extLst>
          </p:cNvPr>
          <p:cNvGrpSpPr/>
          <p:nvPr userDrawn="1"/>
        </p:nvGrpSpPr>
        <p:grpSpPr>
          <a:xfrm>
            <a:off x="-78191" y="6525344"/>
            <a:ext cx="9222191" cy="341967"/>
            <a:chOff x="-78191" y="6525344"/>
            <a:chExt cx="9222191" cy="341967"/>
          </a:xfrm>
        </p:grpSpPr>
        <p:sp>
          <p:nvSpPr>
            <p:cNvPr id="20" name="Rectangle 19">
              <a:hlinkClick r:id="rId4" action="ppaction://hlinksldjump"/>
              <a:extLst>
                <a:ext uri="{FF2B5EF4-FFF2-40B4-BE49-F238E27FC236}">
                  <a16:creationId xmlns:a16="http://schemas.microsoft.com/office/drawing/2014/main" id="{7DCBF0B2-165C-8944-AB4F-4AAA99B238D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5" action="ppaction://hlinksldjump"/>
              <a:extLst>
                <a:ext uri="{FF2B5EF4-FFF2-40B4-BE49-F238E27FC236}">
                  <a16:creationId xmlns:a16="http://schemas.microsoft.com/office/drawing/2014/main" id="{1EA9FACD-F95C-7540-828B-B0961B18EBCC}"/>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8" name="Rectangle 37">
              <a:hlinkClick r:id="rId6" action="ppaction://hlinksldjump"/>
              <a:extLst>
                <a:ext uri="{FF2B5EF4-FFF2-40B4-BE49-F238E27FC236}">
                  <a16:creationId xmlns:a16="http://schemas.microsoft.com/office/drawing/2014/main" id="{60701CC3-CBDD-1E41-AA75-FCC1DAB9C702}"/>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9" name="Rectangle 38">
              <a:hlinkClick r:id="rId6" action="ppaction://hlinksldjump"/>
              <a:extLst>
                <a:ext uri="{FF2B5EF4-FFF2-40B4-BE49-F238E27FC236}">
                  <a16:creationId xmlns:a16="http://schemas.microsoft.com/office/drawing/2014/main" id="{1DEF2601-EFF9-0E48-A2F5-7EDF22D9CBE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5" action="ppaction://hlinksldjump"/>
              <a:extLst>
                <a:ext uri="{FF2B5EF4-FFF2-40B4-BE49-F238E27FC236}">
                  <a16:creationId xmlns:a16="http://schemas.microsoft.com/office/drawing/2014/main" id="{9F19F7AF-F6FE-7A43-BD8C-C93751C2ECAB}"/>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Rectangle 40">
              <a:extLst>
                <a:ext uri="{FF2B5EF4-FFF2-40B4-BE49-F238E27FC236}">
                  <a16:creationId xmlns:a16="http://schemas.microsoft.com/office/drawing/2014/main" id="{1996E859-8968-CD4C-8980-ED6B67075677}"/>
                </a:ext>
              </a:extLst>
            </p:cNvPr>
            <p:cNvSpPr/>
            <p:nvPr userDrawn="1"/>
          </p:nvSpPr>
          <p:spPr>
            <a:xfrm>
              <a:off x="643781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Line 8">
              <a:extLst>
                <a:ext uri="{FF2B5EF4-FFF2-40B4-BE49-F238E27FC236}">
                  <a16:creationId xmlns:a16="http://schemas.microsoft.com/office/drawing/2014/main" id="{6C7D8829-7F99-0C4E-8A1D-B33459BEF5B6}"/>
                </a:ext>
              </a:extLst>
            </p:cNvPr>
            <p:cNvSpPr>
              <a:spLocks noChangeShapeType="1"/>
            </p:cNvSpPr>
            <p:nvPr userDrawn="1"/>
          </p:nvSpPr>
          <p:spPr bwMode="auto">
            <a:xfrm>
              <a:off x="683078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3" name="Rectangle 42">
              <a:hlinkClick r:id="rId7" action="ppaction://hlinksldjump"/>
              <a:extLst>
                <a:ext uri="{FF2B5EF4-FFF2-40B4-BE49-F238E27FC236}">
                  <a16:creationId xmlns:a16="http://schemas.microsoft.com/office/drawing/2014/main" id="{4AE8FED6-0902-FB43-8C85-E8921D09BF44}"/>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Rectangle 43">
              <a:extLst>
                <a:ext uri="{FF2B5EF4-FFF2-40B4-BE49-F238E27FC236}">
                  <a16:creationId xmlns:a16="http://schemas.microsoft.com/office/drawing/2014/main" id="{9266B545-2C23-D845-997B-F3261648CD5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303056299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40_Title and Content">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1493EDD-1538-0744-A92B-EEFE6AB27B1B}"/>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5FD3619E-98EE-4446-B594-B547BAFC4EA1}"/>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37864057-75F5-FF4D-B474-01449196DA97}"/>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2570519-240B-2E45-B5AF-35E5A873FC0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5" name="Text Placeholder 2">
            <a:extLst>
              <a:ext uri="{FF2B5EF4-FFF2-40B4-BE49-F238E27FC236}">
                <a16:creationId xmlns:a16="http://schemas.microsoft.com/office/drawing/2014/main" id="{7513DC6F-210B-4DB4-B12A-28AFCC9880A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6</a:t>
            </a:r>
          </a:p>
        </p:txBody>
      </p:sp>
      <p:sp>
        <p:nvSpPr>
          <p:cNvPr id="26" name="Picture Placeholder 3">
            <a:extLst>
              <a:ext uri="{FF2B5EF4-FFF2-40B4-BE49-F238E27FC236}">
                <a16:creationId xmlns:a16="http://schemas.microsoft.com/office/drawing/2014/main" id="{E37DADDC-5D29-5043-90E5-98006DB2CBF8}"/>
              </a:ext>
            </a:extLst>
          </p:cNvPr>
          <p:cNvSpPr>
            <a:spLocks noGrp="1"/>
          </p:cNvSpPr>
          <p:nvPr>
            <p:ph type="pic" sz="quarter" idx="16" hasCustomPrompt="1"/>
          </p:nvPr>
        </p:nvSpPr>
        <p:spPr>
          <a:xfrm>
            <a:off x="434975" y="1412777"/>
            <a:ext cx="4202272" cy="4968875"/>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three images only. If you have more or less than three images use the appropriate layout in the slide options panel.</a:t>
            </a:r>
          </a:p>
          <a:p>
            <a:endParaRPr lang="en-US"/>
          </a:p>
        </p:txBody>
      </p:sp>
      <p:sp>
        <p:nvSpPr>
          <p:cNvPr id="27" name="Picture Placeholder 3">
            <a:extLst>
              <a:ext uri="{FF2B5EF4-FFF2-40B4-BE49-F238E27FC236}">
                <a16:creationId xmlns:a16="http://schemas.microsoft.com/office/drawing/2014/main" id="{FFB04055-9274-CB4A-9176-13187DBFBF64}"/>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8" name="Picture Placeholder 3">
            <a:extLst>
              <a:ext uri="{FF2B5EF4-FFF2-40B4-BE49-F238E27FC236}">
                <a16:creationId xmlns:a16="http://schemas.microsoft.com/office/drawing/2014/main" id="{49CC5621-A368-2E45-B5CF-32A10DF48AA5}"/>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1"/>
          </p:nvPr>
        </p:nvSpPr>
        <p:spPr/>
        <p:txBody>
          <a:bodyPr/>
          <a:lstStyle/>
          <a:p>
            <a:fld id="{26064075-3AAB-4C73-8B14-15F5C27661CD}" type="slidenum">
              <a:rPr lang="en-US" smtClean="0"/>
              <a:pPr/>
              <a:t>‹#›</a:t>
            </a:fld>
            <a:endParaRPr lang="en-US"/>
          </a:p>
        </p:txBody>
      </p:sp>
      <p:grpSp>
        <p:nvGrpSpPr>
          <p:cNvPr id="20" name="Group 19">
            <a:extLst>
              <a:ext uri="{FF2B5EF4-FFF2-40B4-BE49-F238E27FC236}">
                <a16:creationId xmlns:a16="http://schemas.microsoft.com/office/drawing/2014/main" id="{B02D1684-735F-F94C-AE2D-DD83F2574D96}"/>
              </a:ext>
            </a:extLst>
          </p:cNvPr>
          <p:cNvGrpSpPr/>
          <p:nvPr userDrawn="1"/>
        </p:nvGrpSpPr>
        <p:grpSpPr>
          <a:xfrm>
            <a:off x="-78191" y="6525344"/>
            <a:ext cx="9222191" cy="341967"/>
            <a:chOff x="-78191" y="6525344"/>
            <a:chExt cx="9222191" cy="341967"/>
          </a:xfrm>
        </p:grpSpPr>
        <p:sp>
          <p:nvSpPr>
            <p:cNvPr id="22" name="Rectangle 21">
              <a:hlinkClick r:id="rId4" action="ppaction://hlinksldjump"/>
              <a:extLst>
                <a:ext uri="{FF2B5EF4-FFF2-40B4-BE49-F238E27FC236}">
                  <a16:creationId xmlns:a16="http://schemas.microsoft.com/office/drawing/2014/main" id="{7DCBF0B2-165C-8944-AB4F-4AAA99B238D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3" name="Rectangle 22">
              <a:hlinkClick r:id="rId5" action="ppaction://hlinksldjump"/>
              <a:extLst>
                <a:ext uri="{FF2B5EF4-FFF2-40B4-BE49-F238E27FC236}">
                  <a16:creationId xmlns:a16="http://schemas.microsoft.com/office/drawing/2014/main" id="{1EA9FACD-F95C-7540-828B-B0961B18EBCC}"/>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6" action="ppaction://hlinksldjump"/>
              <a:extLst>
                <a:ext uri="{FF2B5EF4-FFF2-40B4-BE49-F238E27FC236}">
                  <a16:creationId xmlns:a16="http://schemas.microsoft.com/office/drawing/2014/main" id="{60701CC3-CBDD-1E41-AA75-FCC1DAB9C702}"/>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1" name="Rectangle 40">
              <a:hlinkClick r:id="rId6" action="ppaction://hlinksldjump"/>
              <a:extLst>
                <a:ext uri="{FF2B5EF4-FFF2-40B4-BE49-F238E27FC236}">
                  <a16:creationId xmlns:a16="http://schemas.microsoft.com/office/drawing/2014/main" id="{1DEF2601-EFF9-0E48-A2F5-7EDF22D9CBE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Rectangle 41">
              <a:hlinkClick r:id="rId5" action="ppaction://hlinksldjump"/>
              <a:extLst>
                <a:ext uri="{FF2B5EF4-FFF2-40B4-BE49-F238E27FC236}">
                  <a16:creationId xmlns:a16="http://schemas.microsoft.com/office/drawing/2014/main" id="{9F19F7AF-F6FE-7A43-BD8C-C93751C2ECAB}"/>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3" name="Rectangle 42">
              <a:extLst>
                <a:ext uri="{FF2B5EF4-FFF2-40B4-BE49-F238E27FC236}">
                  <a16:creationId xmlns:a16="http://schemas.microsoft.com/office/drawing/2014/main" id="{1996E859-8968-CD4C-8980-ED6B67075677}"/>
                </a:ext>
              </a:extLst>
            </p:cNvPr>
            <p:cNvSpPr/>
            <p:nvPr userDrawn="1"/>
          </p:nvSpPr>
          <p:spPr>
            <a:xfrm>
              <a:off x="643781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Line 8">
              <a:extLst>
                <a:ext uri="{FF2B5EF4-FFF2-40B4-BE49-F238E27FC236}">
                  <a16:creationId xmlns:a16="http://schemas.microsoft.com/office/drawing/2014/main" id="{6C7D8829-7F99-0C4E-8A1D-B33459BEF5B6}"/>
                </a:ext>
              </a:extLst>
            </p:cNvPr>
            <p:cNvSpPr>
              <a:spLocks noChangeShapeType="1"/>
            </p:cNvSpPr>
            <p:nvPr userDrawn="1"/>
          </p:nvSpPr>
          <p:spPr bwMode="auto">
            <a:xfrm>
              <a:off x="683078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5" name="Rectangle 44">
              <a:hlinkClick r:id="rId7" action="ppaction://hlinksldjump"/>
              <a:extLst>
                <a:ext uri="{FF2B5EF4-FFF2-40B4-BE49-F238E27FC236}">
                  <a16:creationId xmlns:a16="http://schemas.microsoft.com/office/drawing/2014/main" id="{4AE8FED6-0902-FB43-8C85-E8921D09BF44}"/>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6" name="Rectangle 45">
              <a:extLst>
                <a:ext uri="{FF2B5EF4-FFF2-40B4-BE49-F238E27FC236}">
                  <a16:creationId xmlns:a16="http://schemas.microsoft.com/office/drawing/2014/main" id="{9266B545-2C23-D845-997B-F3261648CD5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51414467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41_Title and Content">
    <p:spTree>
      <p:nvGrpSpPr>
        <p:cNvPr id="1" name=""/>
        <p:cNvGrpSpPr/>
        <p:nvPr/>
      </p:nvGrpSpPr>
      <p:grpSpPr>
        <a:xfrm>
          <a:off x="0" y="0"/>
          <a:ext cx="0" cy="0"/>
          <a:chOff x="0" y="0"/>
          <a:chExt cx="0" cy="0"/>
        </a:xfrm>
      </p:grpSpPr>
      <p:grpSp>
        <p:nvGrpSpPr>
          <p:cNvPr id="20" name="Group 19">
            <a:extLst>
              <a:ext uri="{FF2B5EF4-FFF2-40B4-BE49-F238E27FC236}">
                <a16:creationId xmlns:a16="http://schemas.microsoft.com/office/drawing/2014/main" id="{C139758B-D689-A349-8FFF-3C0CF3B5E674}"/>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E320C622-BA60-C847-A4AF-F3DB1A999A3E}"/>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4" name="Picture 23">
              <a:extLst>
                <a:ext uri="{FF2B5EF4-FFF2-40B4-BE49-F238E27FC236}">
                  <a16:creationId xmlns:a16="http://schemas.microsoft.com/office/drawing/2014/main" id="{B6107DC8-B9B7-B346-A535-A9B46F965CC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22570519-240B-2E45-B5AF-35E5A873FC0C}"/>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25" name="Text Placeholder 2">
            <a:extLst>
              <a:ext uri="{FF2B5EF4-FFF2-40B4-BE49-F238E27FC236}">
                <a16:creationId xmlns:a16="http://schemas.microsoft.com/office/drawing/2014/main" id="{7513DC6F-210B-4DB4-B12A-28AFCC9880A5}"/>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6</a:t>
            </a:r>
          </a:p>
        </p:txBody>
      </p:sp>
      <p:sp>
        <p:nvSpPr>
          <p:cNvPr id="26" name="Picture Placeholder 3">
            <a:extLst>
              <a:ext uri="{FF2B5EF4-FFF2-40B4-BE49-F238E27FC236}">
                <a16:creationId xmlns:a16="http://schemas.microsoft.com/office/drawing/2014/main" id="{C8091E06-21A7-DE4C-990C-530C2F6EDDF6}"/>
              </a:ext>
            </a:extLst>
          </p:cNvPr>
          <p:cNvSpPr>
            <a:spLocks noGrp="1"/>
          </p:cNvSpPr>
          <p:nvPr>
            <p:ph type="pic" sz="quarter" idx="16" hasCustomPrompt="1"/>
          </p:nvPr>
        </p:nvSpPr>
        <p:spPr>
          <a:xfrm>
            <a:off x="434975" y="1412778"/>
            <a:ext cx="4202272" cy="2395390"/>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Click the icon in the </a:t>
            </a:r>
            <a:r>
              <a:rPr lang="en-US" err="1"/>
              <a:t>centre</a:t>
            </a:r>
            <a:r>
              <a:rPr lang="en-US"/>
              <a:t> of the box to insert an image. This layout should be used for four images only. If you have more or less than four images use the appropriate layout in the slide options panel.</a:t>
            </a:r>
          </a:p>
          <a:p>
            <a:endParaRPr lang="en-US"/>
          </a:p>
        </p:txBody>
      </p:sp>
      <p:sp>
        <p:nvSpPr>
          <p:cNvPr id="27" name="Picture Placeholder 3">
            <a:extLst>
              <a:ext uri="{FF2B5EF4-FFF2-40B4-BE49-F238E27FC236}">
                <a16:creationId xmlns:a16="http://schemas.microsoft.com/office/drawing/2014/main" id="{AB6AAE8D-ED52-F24A-B278-8DAE28D6DA27}"/>
              </a:ext>
            </a:extLst>
          </p:cNvPr>
          <p:cNvSpPr>
            <a:spLocks noGrp="1"/>
          </p:cNvSpPr>
          <p:nvPr>
            <p:ph type="pic" sz="quarter" idx="19" hasCustomPrompt="1"/>
          </p:nvPr>
        </p:nvSpPr>
        <p:spPr>
          <a:xfrm>
            <a:off x="4807743" y="1412776"/>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8" name="Picture Placeholder 3">
            <a:extLst>
              <a:ext uri="{FF2B5EF4-FFF2-40B4-BE49-F238E27FC236}">
                <a16:creationId xmlns:a16="http://schemas.microsoft.com/office/drawing/2014/main" id="{B12D93A7-2CA0-D24C-A199-604D9ABB9E27}"/>
              </a:ext>
            </a:extLst>
          </p:cNvPr>
          <p:cNvSpPr>
            <a:spLocks noGrp="1"/>
          </p:cNvSpPr>
          <p:nvPr>
            <p:ph type="pic" sz="quarter" idx="20" hasCustomPrompt="1"/>
          </p:nvPr>
        </p:nvSpPr>
        <p:spPr>
          <a:xfrm>
            <a:off x="4807743"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9" name="Picture Placeholder 3">
            <a:extLst>
              <a:ext uri="{FF2B5EF4-FFF2-40B4-BE49-F238E27FC236}">
                <a16:creationId xmlns:a16="http://schemas.microsoft.com/office/drawing/2014/main" id="{6B86BA1F-98BF-7B47-AA87-829B582DDB94}"/>
              </a:ext>
            </a:extLst>
          </p:cNvPr>
          <p:cNvSpPr>
            <a:spLocks noGrp="1"/>
          </p:cNvSpPr>
          <p:nvPr>
            <p:ph type="pic" sz="quarter" idx="21" hasCustomPrompt="1"/>
          </p:nvPr>
        </p:nvSpPr>
        <p:spPr>
          <a:xfrm>
            <a:off x="473255" y="3995514"/>
            <a:ext cx="4137025" cy="2395391"/>
          </a:xfrm>
        </p:spPr>
        <p:txBody>
          <a:bodyPr>
            <a:normAutofit/>
          </a:bodyPr>
          <a:lstStyle>
            <a:lvl1pPr marL="0" marR="0" indent="0" algn="l" defTabSz="914400" rtl="0" eaLnBrk="1" fontAlgn="auto" latinLnBrk="0" hangingPunct="1">
              <a:lnSpc>
                <a:spcPct val="110000"/>
              </a:lnSpc>
              <a:spcBef>
                <a:spcPts val="1200"/>
              </a:spcBef>
              <a:spcAft>
                <a:spcPts val="400"/>
              </a:spcAft>
              <a:buClrTx/>
              <a:buSzTx/>
              <a:buFont typeface="Arial" pitchFamily="34" charset="0"/>
              <a:buNone/>
              <a:tabLst/>
              <a:defRPr sz="1400" b="0" cap="none">
                <a:solidFill>
                  <a:schemeClr val="bg1">
                    <a:lumMod val="50000"/>
                  </a:schemeClr>
                </a:solidFill>
              </a:defRPr>
            </a:lvl1pPr>
          </a:lstStyle>
          <a:p>
            <a:pPr marL="0" marR="0" lvl="0" indent="0" algn="l" defTabSz="914400" rtl="0" eaLnBrk="1" fontAlgn="auto" latinLnBrk="0" hangingPunct="1">
              <a:lnSpc>
                <a:spcPct val="110000"/>
              </a:lnSpc>
              <a:spcBef>
                <a:spcPts val="1200"/>
              </a:spcBef>
              <a:spcAft>
                <a:spcPts val="400"/>
              </a:spcAft>
              <a:buClrTx/>
              <a:buSzTx/>
              <a:buFont typeface="Arial" pitchFamily="34" charset="0"/>
              <a:buNone/>
              <a:tabLst/>
              <a:defRPr/>
            </a:pPr>
            <a:r>
              <a:rPr lang="en-US"/>
              <a:t>Insert picture here.</a:t>
            </a:r>
          </a:p>
          <a:p>
            <a:endParaRPr lang="en-US"/>
          </a:p>
        </p:txBody>
      </p:sp>
      <p:sp>
        <p:nvSpPr>
          <p:cNvPr id="2" name="Slide Number Placeholder 1"/>
          <p:cNvSpPr>
            <a:spLocks noGrp="1"/>
          </p:cNvSpPr>
          <p:nvPr>
            <p:ph type="sldNum" sz="quarter" idx="22"/>
          </p:nvPr>
        </p:nvSpPr>
        <p:spPr/>
        <p:txBody>
          <a:bodyPr/>
          <a:lstStyle/>
          <a:p>
            <a:fld id="{26064075-3AAB-4C73-8B14-15F5C27661CD}" type="slidenum">
              <a:rPr lang="en-US" smtClean="0"/>
              <a:pPr/>
              <a:t>‹#›</a:t>
            </a:fld>
            <a:endParaRPr lang="en-US"/>
          </a:p>
        </p:txBody>
      </p:sp>
      <p:grpSp>
        <p:nvGrpSpPr>
          <p:cNvPr id="22" name="Group 21">
            <a:extLst>
              <a:ext uri="{FF2B5EF4-FFF2-40B4-BE49-F238E27FC236}">
                <a16:creationId xmlns:a16="http://schemas.microsoft.com/office/drawing/2014/main" id="{B02D1684-735F-F94C-AE2D-DD83F2574D96}"/>
              </a:ext>
            </a:extLst>
          </p:cNvPr>
          <p:cNvGrpSpPr/>
          <p:nvPr userDrawn="1"/>
        </p:nvGrpSpPr>
        <p:grpSpPr>
          <a:xfrm>
            <a:off x="-78191" y="6525344"/>
            <a:ext cx="9222191" cy="341967"/>
            <a:chOff x="-78191" y="6525344"/>
            <a:chExt cx="9222191" cy="341967"/>
          </a:xfrm>
        </p:grpSpPr>
        <p:sp>
          <p:nvSpPr>
            <p:cNvPr id="23" name="Rectangle 22">
              <a:hlinkClick r:id="rId4" action="ppaction://hlinksldjump"/>
              <a:extLst>
                <a:ext uri="{FF2B5EF4-FFF2-40B4-BE49-F238E27FC236}">
                  <a16:creationId xmlns:a16="http://schemas.microsoft.com/office/drawing/2014/main" id="{7DCBF0B2-165C-8944-AB4F-4AAA99B238D6}"/>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5" action="ppaction://hlinksldjump"/>
              <a:extLst>
                <a:ext uri="{FF2B5EF4-FFF2-40B4-BE49-F238E27FC236}">
                  <a16:creationId xmlns:a16="http://schemas.microsoft.com/office/drawing/2014/main" id="{1EA9FACD-F95C-7540-828B-B0961B18EBCC}"/>
                </a:ext>
              </a:extLst>
            </p:cNvPr>
            <p:cNvSpPr/>
            <p:nvPr userDrawn="1"/>
          </p:nvSpPr>
          <p:spPr>
            <a:xfrm>
              <a:off x="7668344"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2" name="Rectangle 41">
              <a:hlinkClick r:id="rId6" action="ppaction://hlinksldjump"/>
              <a:extLst>
                <a:ext uri="{FF2B5EF4-FFF2-40B4-BE49-F238E27FC236}">
                  <a16:creationId xmlns:a16="http://schemas.microsoft.com/office/drawing/2014/main" id="{60701CC3-CBDD-1E41-AA75-FCC1DAB9C702}"/>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3" name="Rectangle 42">
              <a:hlinkClick r:id="rId6" action="ppaction://hlinksldjump"/>
              <a:extLst>
                <a:ext uri="{FF2B5EF4-FFF2-40B4-BE49-F238E27FC236}">
                  <a16:creationId xmlns:a16="http://schemas.microsoft.com/office/drawing/2014/main" id="{1DEF2601-EFF9-0E48-A2F5-7EDF22D9CBE9}"/>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4" name="Rectangle 43">
              <a:hlinkClick r:id="rId5" action="ppaction://hlinksldjump"/>
              <a:extLst>
                <a:ext uri="{FF2B5EF4-FFF2-40B4-BE49-F238E27FC236}">
                  <a16:creationId xmlns:a16="http://schemas.microsoft.com/office/drawing/2014/main" id="{9F19F7AF-F6FE-7A43-BD8C-C93751C2ECAB}"/>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5" name="Rectangle 44">
              <a:extLst>
                <a:ext uri="{FF2B5EF4-FFF2-40B4-BE49-F238E27FC236}">
                  <a16:creationId xmlns:a16="http://schemas.microsoft.com/office/drawing/2014/main" id="{1996E859-8968-CD4C-8980-ED6B67075677}"/>
                </a:ext>
              </a:extLst>
            </p:cNvPr>
            <p:cNvSpPr/>
            <p:nvPr userDrawn="1"/>
          </p:nvSpPr>
          <p:spPr>
            <a:xfrm>
              <a:off x="6437811"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6" name="Line 8">
              <a:extLst>
                <a:ext uri="{FF2B5EF4-FFF2-40B4-BE49-F238E27FC236}">
                  <a16:creationId xmlns:a16="http://schemas.microsoft.com/office/drawing/2014/main" id="{6C7D8829-7F99-0C4E-8A1D-B33459BEF5B6}"/>
                </a:ext>
              </a:extLst>
            </p:cNvPr>
            <p:cNvSpPr>
              <a:spLocks noChangeShapeType="1"/>
            </p:cNvSpPr>
            <p:nvPr userDrawn="1"/>
          </p:nvSpPr>
          <p:spPr bwMode="auto">
            <a:xfrm>
              <a:off x="6830787"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7" name="Rectangle 46">
              <a:hlinkClick r:id="rId7" action="ppaction://hlinksldjump"/>
              <a:extLst>
                <a:ext uri="{FF2B5EF4-FFF2-40B4-BE49-F238E27FC236}">
                  <a16:creationId xmlns:a16="http://schemas.microsoft.com/office/drawing/2014/main" id="{4AE8FED6-0902-FB43-8C85-E8921D09BF44}"/>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8" name="Rectangle 47">
              <a:extLst>
                <a:ext uri="{FF2B5EF4-FFF2-40B4-BE49-F238E27FC236}">
                  <a16:creationId xmlns:a16="http://schemas.microsoft.com/office/drawing/2014/main" id="{9266B545-2C23-D845-997B-F3261648CD51}"/>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Tree>
    <p:extLst>
      <p:ext uri="{BB962C8B-B14F-4D97-AF65-F5344CB8AC3E}">
        <p14:creationId xmlns:p14="http://schemas.microsoft.com/office/powerpoint/2010/main" val="2946336152"/>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3_Title and Content">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1489EE55-D9D8-8E44-A998-804B75748FAF}"/>
              </a:ext>
            </a:extLst>
          </p:cNvPr>
          <p:cNvPicPr>
            <a:picLocks noChangeAspect="1"/>
          </p:cNvPicPr>
          <p:nvPr userDrawn="1"/>
        </p:nvPicPr>
        <p:blipFill>
          <a:blip r:embed="rId2" cstate="screen">
            <a:extLst>
              <a:ext uri="{28A0092B-C50C-407E-A947-70E740481C1C}">
                <a14:useLocalDpi xmlns:a14="http://schemas.microsoft.com/office/drawing/2010/main"/>
              </a:ext>
            </a:extLst>
          </a:blip>
          <a:srcRect/>
          <a:stretch/>
        </p:blipFill>
        <p:spPr>
          <a:xfrm>
            <a:off x="-138535" y="-97020"/>
            <a:ext cx="9402716" cy="7052037"/>
          </a:xfrm>
          <a:prstGeom prst="rect">
            <a:avLst/>
          </a:prstGeom>
        </p:spPr>
      </p:pic>
      <p:sp>
        <p:nvSpPr>
          <p:cNvPr id="33" name="Rectangle 32">
            <a:extLst>
              <a:ext uri="{FF2B5EF4-FFF2-40B4-BE49-F238E27FC236}">
                <a16:creationId xmlns:a16="http://schemas.microsoft.com/office/drawing/2014/main" id="{27D23D9E-5B67-5944-9DF1-FD8529777B8F}"/>
              </a:ext>
            </a:extLst>
          </p:cNvPr>
          <p:cNvSpPr/>
          <p:nvPr userDrawn="1"/>
        </p:nvSpPr>
        <p:spPr>
          <a:xfrm>
            <a:off x="-136569" y="3669598"/>
            <a:ext cx="9402719"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5" name="Rectangle 14">
            <a:hlinkClick r:id="rId3" action="ppaction://hlinksldjump"/>
            <a:extLst>
              <a:ext uri="{FF2B5EF4-FFF2-40B4-BE49-F238E27FC236}">
                <a16:creationId xmlns:a16="http://schemas.microsoft.com/office/drawing/2014/main" id="{33A3F0A1-C7E6-5046-9823-5597ACBA02FF}"/>
              </a:ext>
            </a:extLst>
          </p:cNvPr>
          <p:cNvSpPr/>
          <p:nvPr userDrawn="1"/>
        </p:nvSpPr>
        <p:spPr>
          <a:xfrm>
            <a:off x="2745881"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6" name="Rectangle 15">
            <a:hlinkClick r:id="rId4" action="ppaction://hlinksldjump"/>
            <a:extLst>
              <a:ext uri="{FF2B5EF4-FFF2-40B4-BE49-F238E27FC236}">
                <a16:creationId xmlns:a16="http://schemas.microsoft.com/office/drawing/2014/main" id="{AEFA49ED-7880-A04E-8F83-47B3FC19C131}"/>
              </a:ext>
            </a:extLst>
          </p:cNvPr>
          <p:cNvSpPr/>
          <p:nvPr userDrawn="1"/>
        </p:nvSpPr>
        <p:spPr>
          <a:xfrm>
            <a:off x="6437811"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7" name="Line 8">
            <a:extLst>
              <a:ext uri="{FF2B5EF4-FFF2-40B4-BE49-F238E27FC236}">
                <a16:creationId xmlns:a16="http://schemas.microsoft.com/office/drawing/2014/main" id="{7F76A0CE-BF06-7845-AD12-51764B36DE9F}"/>
              </a:ext>
            </a:extLst>
          </p:cNvPr>
          <p:cNvSpPr>
            <a:spLocks noChangeShapeType="1"/>
          </p:cNvSpPr>
          <p:nvPr userDrawn="1"/>
        </p:nvSpPr>
        <p:spPr bwMode="auto">
          <a:xfrm>
            <a:off x="1907704"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8" name="Rectangle 17">
            <a:hlinkClick r:id="rId5" action="ppaction://hlinksldjump"/>
            <a:extLst>
              <a:ext uri="{FF2B5EF4-FFF2-40B4-BE49-F238E27FC236}">
                <a16:creationId xmlns:a16="http://schemas.microsoft.com/office/drawing/2014/main" id="{73D6CA66-CE23-6143-8AFA-3B4881C51CAF}"/>
              </a:ext>
            </a:extLst>
          </p:cNvPr>
          <p:cNvSpPr/>
          <p:nvPr userDrawn="1"/>
        </p:nvSpPr>
        <p:spPr>
          <a:xfrm>
            <a:off x="282345"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19" name="Rectangle 18">
            <a:hlinkClick r:id="rId5" action="ppaction://hlinksldjump"/>
            <a:extLst>
              <a:ext uri="{FF2B5EF4-FFF2-40B4-BE49-F238E27FC236}">
                <a16:creationId xmlns:a16="http://schemas.microsoft.com/office/drawing/2014/main" id="{E4ACF841-A085-8145-8AB4-B94790F40576}"/>
              </a:ext>
            </a:extLst>
          </p:cNvPr>
          <p:cNvSpPr/>
          <p:nvPr userDrawn="1"/>
        </p:nvSpPr>
        <p:spPr>
          <a:xfrm>
            <a:off x="1514728"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2" name="Rectangle 21">
            <a:hlinkClick r:id="rId4" action="ppaction://hlinksldjump"/>
            <a:extLst>
              <a:ext uri="{FF2B5EF4-FFF2-40B4-BE49-F238E27FC236}">
                <a16:creationId xmlns:a16="http://schemas.microsoft.com/office/drawing/2014/main" id="{0672D798-F9C4-8A40-B88C-98C35567EE3E}"/>
              </a:ext>
            </a:extLst>
          </p:cNvPr>
          <p:cNvSpPr/>
          <p:nvPr userDrawn="1"/>
        </p:nvSpPr>
        <p:spPr>
          <a:xfrm>
            <a:off x="3980323"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0" name="Rectangle 29">
            <a:hlinkClick r:id="rId6" action="ppaction://hlinksldjump"/>
            <a:extLst>
              <a:ext uri="{FF2B5EF4-FFF2-40B4-BE49-F238E27FC236}">
                <a16:creationId xmlns:a16="http://schemas.microsoft.com/office/drawing/2014/main" id="{061DBDF7-8BDE-F942-80D2-C0D6214CBA75}"/>
              </a:ext>
            </a:extLst>
          </p:cNvPr>
          <p:cNvSpPr/>
          <p:nvPr userDrawn="1"/>
        </p:nvSpPr>
        <p:spPr>
          <a:xfrm>
            <a:off x="5209466" y="6606663"/>
            <a:ext cx="1154261" cy="22384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1" name="Rectangle 30">
            <a:extLst>
              <a:ext uri="{FF2B5EF4-FFF2-40B4-BE49-F238E27FC236}">
                <a16:creationId xmlns:a16="http://schemas.microsoft.com/office/drawing/2014/main" id="{BBB3535A-B2DC-6C4C-8A98-5DABE1DF50D3}"/>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Line 8">
            <a:extLst>
              <a:ext uri="{FF2B5EF4-FFF2-40B4-BE49-F238E27FC236}">
                <a16:creationId xmlns:a16="http://schemas.microsoft.com/office/drawing/2014/main" id="{D942FA30-5EC6-FF4C-AAED-774C3C327CAD}"/>
              </a:ext>
            </a:extLst>
          </p:cNvPr>
          <p:cNvSpPr>
            <a:spLocks noChangeShapeType="1"/>
          </p:cNvSpPr>
          <p:nvPr userDrawn="1"/>
        </p:nvSpPr>
        <p:spPr bwMode="auto">
          <a:xfrm>
            <a:off x="8061320"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20" name="Rectangle 19">
            <a:extLst>
              <a:ext uri="{FF2B5EF4-FFF2-40B4-BE49-F238E27FC236}">
                <a16:creationId xmlns:a16="http://schemas.microsoft.com/office/drawing/2014/main" id="{677073C9-0665-7D43-B3EB-224451E97F40}"/>
              </a:ext>
            </a:extLst>
          </p:cNvPr>
          <p:cNvSpPr/>
          <p:nvPr userDrawn="1"/>
        </p:nvSpPr>
        <p:spPr>
          <a:xfrm>
            <a:off x="2679434"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1" name="Text Placeholder 9">
            <a:extLst>
              <a:ext uri="{FF2B5EF4-FFF2-40B4-BE49-F238E27FC236}">
                <a16:creationId xmlns:a16="http://schemas.microsoft.com/office/drawing/2014/main" id="{756BD856-4560-C842-B14A-E3276617E5E1}"/>
              </a:ext>
            </a:extLst>
          </p:cNvPr>
          <p:cNvSpPr>
            <a:spLocks noGrp="1"/>
          </p:cNvSpPr>
          <p:nvPr>
            <p:ph type="body" sz="quarter" idx="13" hasCustomPrompt="1"/>
          </p:nvPr>
        </p:nvSpPr>
        <p:spPr>
          <a:xfrm>
            <a:off x="4275893" y="3398223"/>
            <a:ext cx="4087410" cy="369332"/>
          </a:xfrm>
        </p:spPr>
        <p:txBody>
          <a:bodyPr wrap="square">
            <a:spAutoFit/>
          </a:bodyPr>
          <a:lstStyle>
            <a:lvl1pPr algn="r">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SEVEN</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78471072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grpSp>
        <p:nvGrpSpPr>
          <p:cNvPr id="19" name="Group 18">
            <a:extLst>
              <a:ext uri="{FF2B5EF4-FFF2-40B4-BE49-F238E27FC236}">
                <a16:creationId xmlns:a16="http://schemas.microsoft.com/office/drawing/2014/main" id="{4C89445F-2FCF-3943-831F-83EC45174F82}"/>
              </a:ext>
            </a:extLst>
          </p:cNvPr>
          <p:cNvGrpSpPr/>
          <p:nvPr userDrawn="1"/>
        </p:nvGrpSpPr>
        <p:grpSpPr>
          <a:xfrm>
            <a:off x="-11380" y="-9311"/>
            <a:ext cx="9185167" cy="599171"/>
            <a:chOff x="-11380" y="-9311"/>
            <a:chExt cx="9185167" cy="599171"/>
          </a:xfrm>
        </p:grpSpPr>
        <p:pic>
          <p:nvPicPr>
            <p:cNvPr id="21" name="Picture 20">
              <a:extLst>
                <a:ext uri="{FF2B5EF4-FFF2-40B4-BE49-F238E27FC236}">
                  <a16:creationId xmlns:a16="http://schemas.microsoft.com/office/drawing/2014/main" id="{8314582B-A2D0-1640-98DB-74CA8972F9A3}"/>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22" name="Picture 21">
              <a:extLst>
                <a:ext uri="{FF2B5EF4-FFF2-40B4-BE49-F238E27FC236}">
                  <a16:creationId xmlns:a16="http://schemas.microsoft.com/office/drawing/2014/main" id="{9D8196B7-F707-9C4A-8EB1-24984956AAE4}"/>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12" name="Text Placeholder 9">
            <a:extLst>
              <a:ext uri="{FF2B5EF4-FFF2-40B4-BE49-F238E27FC236}">
                <a16:creationId xmlns:a16="http://schemas.microsoft.com/office/drawing/2014/main" id="{B58B19B4-2901-A546-9EE0-A53A3E79A069}"/>
              </a:ext>
            </a:extLst>
          </p:cNvPr>
          <p:cNvSpPr>
            <a:spLocks noGrp="1"/>
          </p:cNvSpPr>
          <p:nvPr>
            <p:ph type="body" sz="quarter" idx="13" hasCustomPrompt="1"/>
          </p:nvPr>
        </p:nvSpPr>
        <p:spPr>
          <a:xfrm>
            <a:off x="434887" y="871989"/>
            <a:ext cx="7848872" cy="21544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1" i="0" cap="none">
                <a:solidFill>
                  <a:schemeClr val="bg1">
                    <a:lumMod val="50000"/>
                  </a:schemeClr>
                </a:solidFill>
                <a:latin typeface="Arial" panose="020B0604020202020204" pitchFamily="34" charset="0"/>
                <a:cs typeface="Arial" panose="020B0604020202020204" pitchFamily="34" charset="0"/>
              </a:defRPr>
            </a:lvl1pPr>
          </a:lstStyle>
          <a:p>
            <a:pPr lvl="0"/>
            <a:r>
              <a:rPr lang="en-US"/>
              <a:t>SUB HEADING</a:t>
            </a:r>
          </a:p>
        </p:txBody>
      </p:sp>
      <p:sp>
        <p:nvSpPr>
          <p:cNvPr id="14" name="Text Placeholder 9">
            <a:extLst>
              <a:ext uri="{FF2B5EF4-FFF2-40B4-BE49-F238E27FC236}">
                <a16:creationId xmlns:a16="http://schemas.microsoft.com/office/drawing/2014/main" id="{65B8F7B5-D6CC-3241-8869-481F1B9C1764}"/>
              </a:ext>
            </a:extLst>
          </p:cNvPr>
          <p:cNvSpPr>
            <a:spLocks noGrp="1"/>
          </p:cNvSpPr>
          <p:nvPr>
            <p:ph type="body" sz="quarter" idx="12" hasCustomPrompt="1"/>
          </p:nvPr>
        </p:nvSpPr>
        <p:spPr>
          <a:xfrm>
            <a:off x="434887" y="2437192"/>
            <a:ext cx="7848872" cy="646331"/>
          </a:xfrm>
        </p:spPr>
        <p:txBody>
          <a:bodyPr wrap="square">
            <a:spAutoFit/>
          </a:bodyPr>
          <a:lstStyle>
            <a:lvl1pPr marL="285750" indent="-285750" algn="l">
              <a:lnSpc>
                <a:spcPct val="100000"/>
              </a:lnSpc>
              <a:spcBef>
                <a:spcPts val="0"/>
              </a:spcBef>
              <a:spcAft>
                <a:spcPts val="0"/>
              </a:spcAft>
              <a:buFont typeface="Arial" panose="020B0604020202020204" pitchFamily="34" charset="0"/>
              <a:buChar char="•"/>
              <a:defRPr sz="1400" b="0" i="0" cap="none">
                <a:solidFill>
                  <a:schemeClr val="bg1">
                    <a:lumMod val="50000"/>
                  </a:schemeClr>
                </a:solidFill>
                <a:latin typeface="Arial" panose="020B0604020202020204" pitchFamily="34" charset="0"/>
                <a:cs typeface="Arial" panose="020B0604020202020204" pitchFamily="34" charset="0"/>
              </a:defRPr>
            </a:lvl1pPr>
          </a:lstStyle>
          <a:p>
            <a:pPr lvl="0"/>
            <a:r>
              <a:rPr lang="en-US"/>
              <a:t>Bullet Point</a:t>
            </a:r>
          </a:p>
          <a:p>
            <a:pPr lvl="0"/>
            <a:r>
              <a:rPr lang="en-US"/>
              <a:t>Bullet Point</a:t>
            </a:r>
          </a:p>
          <a:p>
            <a:pPr lvl="0"/>
            <a:r>
              <a:rPr lang="en-US"/>
              <a:t>Bullet Point</a:t>
            </a:r>
          </a:p>
        </p:txBody>
      </p:sp>
      <p:sp>
        <p:nvSpPr>
          <p:cNvPr id="17" name="Text Placeholder 9">
            <a:extLst>
              <a:ext uri="{FF2B5EF4-FFF2-40B4-BE49-F238E27FC236}">
                <a16:creationId xmlns:a16="http://schemas.microsoft.com/office/drawing/2014/main" id="{638B18A6-9163-E647-A82D-DB976CB18B83}"/>
              </a:ext>
            </a:extLst>
          </p:cNvPr>
          <p:cNvSpPr>
            <a:spLocks noGrp="1"/>
          </p:cNvSpPr>
          <p:nvPr>
            <p:ph type="body" sz="quarter" idx="14" hasCustomPrompt="1"/>
          </p:nvPr>
        </p:nvSpPr>
        <p:spPr>
          <a:xfrm>
            <a:off x="434887" y="1436380"/>
            <a:ext cx="7848872" cy="861774"/>
          </a:xfrm>
        </p:spPr>
        <p:txBody>
          <a:bodyPr wrap="square">
            <a:spAutoFit/>
          </a:bodyPr>
          <a:lstStyle>
            <a:lvl1pPr marL="0" indent="0" algn="l">
              <a:lnSpc>
                <a:spcPct val="100000"/>
              </a:lnSpc>
              <a:spcBef>
                <a:spcPts val="0"/>
              </a:spcBef>
              <a:spcAft>
                <a:spcPts val="0"/>
              </a:spcAft>
              <a:buFont typeface="Arial" panose="020B0604020202020204" pitchFamily="34" charset="0"/>
              <a:buNone/>
              <a:defRPr sz="1400" b="0" i="0" cap="none">
                <a:solidFill>
                  <a:schemeClr val="bg1">
                    <a:lumMod val="50000"/>
                  </a:schemeClr>
                </a:solidFill>
                <a:latin typeface="Arial" panose="020B0604020202020204" pitchFamily="34" charset="0"/>
                <a:cs typeface="Arial" panose="020B0604020202020204" pitchFamily="34" charset="0"/>
              </a:defRPr>
            </a:lvl1pPr>
          </a:lstStyle>
          <a:p>
            <a:r>
              <a:rPr lang="en-ZA" sz="1400">
                <a:solidFill>
                  <a:schemeClr val="bg1">
                    <a:lumMod val="50000"/>
                  </a:schemeClr>
                </a:solidFill>
                <a:latin typeface="Arial" panose="020B0604020202020204" pitchFamily="34" charset="0"/>
                <a:cs typeface="Arial" panose="020B0604020202020204" pitchFamily="34" charset="0"/>
              </a:rPr>
              <a:t>Content Arial Regular 14 point text. Lorem ipsum </a:t>
            </a:r>
            <a:r>
              <a:rPr lang="en-ZA" sz="1400" err="1">
                <a:solidFill>
                  <a:schemeClr val="bg1">
                    <a:lumMod val="50000"/>
                  </a:schemeClr>
                </a:solidFill>
                <a:latin typeface="Arial" panose="020B0604020202020204" pitchFamily="34" charset="0"/>
                <a:cs typeface="Arial" panose="020B0604020202020204" pitchFamily="34" charset="0"/>
              </a:rPr>
              <a:t>dolor</a:t>
            </a:r>
            <a:r>
              <a:rPr lang="en-ZA" sz="1400">
                <a:solidFill>
                  <a:schemeClr val="bg1">
                    <a:lumMod val="50000"/>
                  </a:schemeClr>
                </a:solidFill>
                <a:latin typeface="Arial" panose="020B0604020202020204" pitchFamily="34" charset="0"/>
                <a:cs typeface="Arial" panose="020B0604020202020204" pitchFamily="34" charset="0"/>
              </a:rPr>
              <a:t> sit </a:t>
            </a:r>
            <a:r>
              <a:rPr lang="en-ZA" sz="1400" err="1">
                <a:solidFill>
                  <a:schemeClr val="bg1">
                    <a:lumMod val="50000"/>
                  </a:schemeClr>
                </a:solidFill>
                <a:latin typeface="Arial" panose="020B0604020202020204" pitchFamily="34" charset="0"/>
                <a:cs typeface="Arial" panose="020B0604020202020204" pitchFamily="34" charset="0"/>
              </a:rPr>
              <a:t>amet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consectetuer</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adipiscing</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elit</a:t>
            </a:r>
            <a:r>
              <a:rPr lang="en-ZA" sz="1400">
                <a:solidFill>
                  <a:schemeClr val="bg1">
                    <a:lumMod val="50000"/>
                  </a:schemeClr>
                </a:solidFill>
                <a:latin typeface="Arial" panose="020B0604020202020204" pitchFamily="34" charset="0"/>
                <a:cs typeface="Arial" panose="020B0604020202020204" pitchFamily="34" charset="0"/>
              </a:rPr>
              <a:t>. Ut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eros,faucibus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eget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dignissim</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eu</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nonummy</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ut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leo</a:t>
            </a:r>
            <a:r>
              <a:rPr lang="en-ZA" sz="1400">
                <a:solidFill>
                  <a:schemeClr val="bg1">
                    <a:lumMod val="50000"/>
                  </a:schemeClr>
                </a:solidFill>
                <a:latin typeface="Arial" panose="020B0604020202020204" pitchFamily="34" charset="0"/>
                <a:cs typeface="Arial" panose="020B0604020202020204" pitchFamily="34" charset="0"/>
              </a:rPr>
              <a:t>. Duis ac sem. </a:t>
            </a:r>
            <a:r>
              <a:rPr lang="en-ZA" sz="1400" err="1">
                <a:solidFill>
                  <a:schemeClr val="bg1">
                    <a:lumMod val="50000"/>
                  </a:schemeClr>
                </a:solidFill>
                <a:latin typeface="Arial" panose="020B0604020202020204" pitchFamily="34" charset="0"/>
                <a:cs typeface="Arial" panose="020B0604020202020204" pitchFamily="34" charset="0"/>
              </a:rPr>
              <a:t>Nulla</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sapien</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rhoncus</a:t>
            </a:r>
            <a:r>
              <a:rPr lang="en-ZA" sz="1400">
                <a:solidFill>
                  <a:schemeClr val="bg1">
                    <a:lumMod val="50000"/>
                  </a:schemeClr>
                </a:solidFill>
                <a:latin typeface="Arial" panose="020B0604020202020204" pitchFamily="34" charset="0"/>
                <a:cs typeface="Arial" panose="020B0604020202020204" pitchFamily="34" charset="0"/>
              </a:rPr>
              <a:t> ante. </a:t>
            </a:r>
            <a:r>
              <a:rPr lang="en-ZA" sz="1400" err="1">
                <a:solidFill>
                  <a:schemeClr val="bg1">
                    <a:lumMod val="50000"/>
                  </a:schemeClr>
                </a:solidFill>
                <a:latin typeface="Arial" panose="020B0604020202020204" pitchFamily="34" charset="0"/>
                <a:cs typeface="Arial" panose="020B0604020202020204" pitchFamily="34" charset="0"/>
              </a:rPr>
              <a:t>Praesent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justo</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turpis</a:t>
            </a:r>
            <a:r>
              <a:rPr lang="en-ZA" sz="1400">
                <a:solidFill>
                  <a:schemeClr val="bg1">
                    <a:lumMod val="50000"/>
                  </a:schemeClr>
                </a:solidFill>
                <a:latin typeface="Arial" panose="020B0604020202020204" pitchFamily="34" charset="0"/>
                <a:cs typeface="Arial" panose="020B0604020202020204" pitchFamily="34" charset="0"/>
              </a:rPr>
              <a:t>, pulvinar </a:t>
            </a:r>
            <a:r>
              <a:rPr lang="en-ZA" sz="1400" err="1">
                <a:solidFill>
                  <a:schemeClr val="bg1">
                    <a:lumMod val="50000"/>
                  </a:schemeClr>
                </a:solidFill>
                <a:latin typeface="Arial" panose="020B0604020202020204" pitchFamily="34" charset="0"/>
                <a:cs typeface="Arial" panose="020B0604020202020204" pitchFamily="34" charset="0"/>
              </a:rPr>
              <a:t>quis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tristique</a:t>
            </a:r>
            <a:r>
              <a:rPr lang="en-ZA" sz="1400">
                <a:solidFill>
                  <a:schemeClr val="bg1">
                    <a:lumMod val="50000"/>
                  </a:schemeClr>
                </a:solidFill>
                <a:latin typeface="Arial" panose="020B0604020202020204" pitchFamily="34" charset="0"/>
                <a:cs typeface="Arial" panose="020B0604020202020204" pitchFamily="34" charset="0"/>
              </a:rPr>
              <a:t> vitae, </a:t>
            </a:r>
            <a:r>
              <a:rPr lang="en-ZA" sz="1400" err="1">
                <a:solidFill>
                  <a:schemeClr val="bg1">
                    <a:lumMod val="50000"/>
                  </a:schemeClr>
                </a:solidFill>
                <a:latin typeface="Arial" panose="020B0604020202020204" pitchFamily="34" charset="0"/>
                <a:cs typeface="Arial" panose="020B0604020202020204" pitchFamily="34" charset="0"/>
              </a:rPr>
              <a:t>auctor</a:t>
            </a:r>
            <a:r>
              <a:rPr lang="en-ZA" sz="1400">
                <a:solidFill>
                  <a:schemeClr val="bg1">
                    <a:lumMod val="50000"/>
                  </a:schemeClr>
                </a:solidFill>
                <a:latin typeface="Arial" panose="020B0604020202020204" pitchFamily="34" charset="0"/>
                <a:cs typeface="Arial" panose="020B0604020202020204" pitchFamily="34" charset="0"/>
              </a:rPr>
              <a:t> a, </a:t>
            </a:r>
            <a:r>
              <a:rPr lang="en-ZA" sz="1400" err="1">
                <a:solidFill>
                  <a:schemeClr val="bg1">
                    <a:lumMod val="50000"/>
                  </a:schemeClr>
                </a:solidFill>
                <a:latin typeface="Arial" panose="020B0604020202020204" pitchFamily="34" charset="0"/>
                <a:cs typeface="Arial" panose="020B0604020202020204" pitchFamily="34" charset="0"/>
              </a:rPr>
              <a:t>pede</a:t>
            </a:r>
            <a:r>
              <a:rPr lang="en-ZA" sz="1400">
                <a:solidFill>
                  <a:schemeClr val="bg1">
                    <a:lumMod val="50000"/>
                  </a:schemeClr>
                </a:solidFill>
                <a:latin typeface="Arial" panose="020B0604020202020204" pitchFamily="34" charset="0"/>
                <a:cs typeface="Arial" panose="020B0604020202020204" pitchFamily="34" charset="0"/>
              </a:rPr>
              <a:t>. Nam </a:t>
            </a:r>
            <a:r>
              <a:rPr lang="en-ZA" sz="1400" err="1">
                <a:solidFill>
                  <a:schemeClr val="bg1">
                    <a:lumMod val="50000"/>
                  </a:schemeClr>
                </a:solidFill>
                <a:latin typeface="Arial" panose="020B0604020202020204" pitchFamily="34" charset="0"/>
                <a:cs typeface="Arial" panose="020B0604020202020204" pitchFamily="34" charset="0"/>
              </a:rPr>
              <a:t>nisl</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in, </a:t>
            </a:r>
            <a:r>
              <a:rPr lang="en-ZA" sz="1400" err="1">
                <a:solidFill>
                  <a:schemeClr val="bg1">
                    <a:lumMod val="50000"/>
                  </a:schemeClr>
                </a:solidFill>
                <a:latin typeface="Arial" panose="020B0604020202020204" pitchFamily="34" charset="0"/>
                <a:cs typeface="Arial" panose="020B0604020202020204" pitchFamily="34" charset="0"/>
              </a:rPr>
              <a:t>sodales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nec</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hendrerit</a:t>
            </a:r>
            <a:r>
              <a:rPr lang="en-ZA" sz="1400">
                <a:solidFill>
                  <a:schemeClr val="bg1">
                    <a:lumMod val="50000"/>
                  </a:schemeClr>
                </a:solidFill>
                <a:latin typeface="Arial" panose="020B0604020202020204" pitchFamily="34" charset="0"/>
                <a:cs typeface="Arial" panose="020B0604020202020204" pitchFamily="34" charset="0"/>
              </a:rPr>
              <a:t> id, </a:t>
            </a:r>
            <a:r>
              <a:rPr lang="en-ZA" sz="1400" err="1">
                <a:solidFill>
                  <a:schemeClr val="bg1">
                    <a:lumMod val="50000"/>
                  </a:schemeClr>
                </a:solidFill>
                <a:latin typeface="Arial" panose="020B0604020202020204" pitchFamily="34" charset="0"/>
                <a:cs typeface="Arial" panose="020B0604020202020204" pitchFamily="34" charset="0"/>
              </a:rPr>
              <a:t>metus.Sed</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varius</a:t>
            </a:r>
            <a:r>
              <a:rPr lang="en-ZA" sz="1400">
                <a:solidFill>
                  <a:schemeClr val="bg1">
                    <a:lumMod val="50000"/>
                  </a:schemeClr>
                </a:solidFill>
                <a:latin typeface="Arial" panose="020B0604020202020204" pitchFamily="34" charset="0"/>
                <a:cs typeface="Arial" panose="020B0604020202020204" pitchFamily="34" charset="0"/>
              </a:rPr>
              <a:t>, </a:t>
            </a:r>
            <a:r>
              <a:rPr lang="en-ZA" sz="1400" err="1">
                <a:solidFill>
                  <a:schemeClr val="bg1">
                    <a:lumMod val="50000"/>
                  </a:schemeClr>
                </a:solidFill>
                <a:latin typeface="Arial" panose="020B0604020202020204" pitchFamily="34" charset="0"/>
                <a:cs typeface="Arial" panose="020B0604020202020204" pitchFamily="34" charset="0"/>
              </a:rPr>
              <a:t>erat</a:t>
            </a:r>
            <a:r>
              <a:rPr lang="en-ZA" sz="1400">
                <a:solidFill>
                  <a:schemeClr val="bg1">
                    <a:lumMod val="50000"/>
                  </a:schemeClr>
                </a:solidFill>
                <a:latin typeface="Arial" panose="020B0604020202020204" pitchFamily="34" charset="0"/>
                <a:cs typeface="Arial" panose="020B0604020202020204" pitchFamily="34" charset="0"/>
              </a:rPr>
              <a:t> non:</a:t>
            </a:r>
          </a:p>
        </p:txBody>
      </p:sp>
      <p:sp>
        <p:nvSpPr>
          <p:cNvPr id="18" name="Text Placeholder 2">
            <a:extLst>
              <a:ext uri="{FF2B5EF4-FFF2-40B4-BE49-F238E27FC236}">
                <a16:creationId xmlns:a16="http://schemas.microsoft.com/office/drawing/2014/main" id="{6CFF3868-C71A-4F83-B771-72F274F095A1}"/>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 7</a:t>
            </a:r>
          </a:p>
        </p:txBody>
      </p:sp>
      <p:sp>
        <p:nvSpPr>
          <p:cNvPr id="32" name="Rectangle 31">
            <a:hlinkClick r:id="rId4" action="ppaction://hlinksldjump"/>
            <a:extLst>
              <a:ext uri="{FF2B5EF4-FFF2-40B4-BE49-F238E27FC236}">
                <a16:creationId xmlns:a16="http://schemas.microsoft.com/office/drawing/2014/main" id="{BDAA17FA-0802-404D-A15A-DFE21C9F249A}"/>
              </a:ext>
            </a:extLst>
          </p:cNvPr>
          <p:cNvSpPr/>
          <p:nvPr userDrawn="1"/>
        </p:nvSpPr>
        <p:spPr>
          <a:xfrm>
            <a:off x="274588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3" name="Rectangle 32">
            <a:hlinkClick r:id="rId5" action="ppaction://hlinksldjump"/>
            <a:extLst>
              <a:ext uri="{FF2B5EF4-FFF2-40B4-BE49-F238E27FC236}">
                <a16:creationId xmlns:a16="http://schemas.microsoft.com/office/drawing/2014/main" id="{09CDE467-9E46-CD40-A7B8-527D94061B98}"/>
              </a:ext>
            </a:extLst>
          </p:cNvPr>
          <p:cNvSpPr/>
          <p:nvPr userDrawn="1"/>
        </p:nvSpPr>
        <p:spPr>
          <a:xfrm>
            <a:off x="6437811"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5" name="Rectangle 34">
            <a:hlinkClick r:id="rId6" action="ppaction://hlinksldjump"/>
            <a:extLst>
              <a:ext uri="{FF2B5EF4-FFF2-40B4-BE49-F238E27FC236}">
                <a16:creationId xmlns:a16="http://schemas.microsoft.com/office/drawing/2014/main" id="{52BC6730-24D2-DE46-A38D-675AD2C6F0BE}"/>
              </a:ext>
            </a:extLst>
          </p:cNvPr>
          <p:cNvSpPr/>
          <p:nvPr userDrawn="1"/>
        </p:nvSpPr>
        <p:spPr>
          <a:xfrm>
            <a:off x="282345"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6" name="Rectangle 35">
            <a:hlinkClick r:id="rId6" action="ppaction://hlinksldjump"/>
            <a:extLst>
              <a:ext uri="{FF2B5EF4-FFF2-40B4-BE49-F238E27FC236}">
                <a16:creationId xmlns:a16="http://schemas.microsoft.com/office/drawing/2014/main" id="{33920E26-5CD3-E644-B564-9E20540CE7A2}"/>
              </a:ext>
            </a:extLst>
          </p:cNvPr>
          <p:cNvSpPr/>
          <p:nvPr userDrawn="1"/>
        </p:nvSpPr>
        <p:spPr>
          <a:xfrm>
            <a:off x="1514728"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37" name="Rectangle 36">
            <a:hlinkClick r:id="rId5" action="ppaction://hlinksldjump"/>
            <a:extLst>
              <a:ext uri="{FF2B5EF4-FFF2-40B4-BE49-F238E27FC236}">
                <a16:creationId xmlns:a16="http://schemas.microsoft.com/office/drawing/2014/main" id="{97F819F7-7D2A-7440-83B7-14B82DEC1CE5}"/>
              </a:ext>
            </a:extLst>
          </p:cNvPr>
          <p:cNvSpPr/>
          <p:nvPr userDrawn="1"/>
        </p:nvSpPr>
        <p:spPr>
          <a:xfrm>
            <a:off x="3980323"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0" name="Rectangle 39">
            <a:hlinkClick r:id="rId7" action="ppaction://hlinksldjump"/>
            <a:extLst>
              <a:ext uri="{FF2B5EF4-FFF2-40B4-BE49-F238E27FC236}">
                <a16:creationId xmlns:a16="http://schemas.microsoft.com/office/drawing/2014/main" id="{355B95DC-596C-A14B-A415-0E88F6739592}"/>
              </a:ext>
            </a:extLst>
          </p:cNvPr>
          <p:cNvSpPr/>
          <p:nvPr userDrawn="1"/>
        </p:nvSpPr>
        <p:spPr>
          <a:xfrm>
            <a:off x="5209466" y="6721936"/>
            <a:ext cx="1154261" cy="91440"/>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6" name="Rectangle 45">
            <a:extLst>
              <a:ext uri="{FF2B5EF4-FFF2-40B4-BE49-F238E27FC236}">
                <a16:creationId xmlns:a16="http://schemas.microsoft.com/office/drawing/2014/main" id="{EEA58B43-053C-C847-878A-8748105AC893}"/>
              </a:ext>
            </a:extLst>
          </p:cNvPr>
          <p:cNvSpPr/>
          <p:nvPr userDrawn="1"/>
        </p:nvSpPr>
        <p:spPr>
          <a:xfrm>
            <a:off x="7665249" y="6525344"/>
            <a:ext cx="1154261" cy="262170"/>
          </a:xfrm>
          <a:prstGeom prst="rect">
            <a:avLst/>
          </a:prstGeom>
          <a:gradFill flip="none" rotWithShape="1">
            <a:gsLst>
              <a:gs pos="0">
                <a:schemeClr val="accent1">
                  <a:lumMod val="67000"/>
                  <a:alpha val="70000"/>
                </a:schemeClr>
              </a:gs>
              <a:gs pos="48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47" name="Line 8">
            <a:extLst>
              <a:ext uri="{FF2B5EF4-FFF2-40B4-BE49-F238E27FC236}">
                <a16:creationId xmlns:a16="http://schemas.microsoft.com/office/drawing/2014/main" id="{CDC55B0F-2505-1F47-A6D4-2024853C69E2}"/>
              </a:ext>
            </a:extLst>
          </p:cNvPr>
          <p:cNvSpPr>
            <a:spLocks noChangeShapeType="1"/>
          </p:cNvSpPr>
          <p:nvPr userDrawn="1"/>
        </p:nvSpPr>
        <p:spPr bwMode="auto">
          <a:xfrm>
            <a:off x="8058225" y="6656429"/>
            <a:ext cx="432048" cy="0"/>
          </a:xfrm>
          <a:prstGeom prst="line">
            <a:avLst/>
          </a:prstGeom>
          <a:noFill/>
          <a:ln w="38100"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41" name="Rectangle 40">
            <a:extLst>
              <a:ext uri="{FF2B5EF4-FFF2-40B4-BE49-F238E27FC236}">
                <a16:creationId xmlns:a16="http://schemas.microsoft.com/office/drawing/2014/main" id="{56E62EBF-1859-A844-BA56-215C102F272B}"/>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556611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7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96157" y="-124938"/>
            <a:ext cx="9620686" cy="7154337"/>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776651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4" name="Picture 3">
            <a:hlinkClick r:id="rId2" action="ppaction://hlinksldjump"/>
            <a:extLst>
              <a:ext uri="{FF2B5EF4-FFF2-40B4-BE49-F238E27FC236}">
                <a16:creationId xmlns:a16="http://schemas.microsoft.com/office/drawing/2014/main" id="{FE1FB264-41C5-7347-9DE4-FBBC505B088A}"/>
              </a:ext>
            </a:extLst>
          </p:cNvPr>
          <p:cNvPicPr>
            <a:picLocks noChangeAspect="1"/>
          </p:cNvPicPr>
          <p:nvPr userDrawn="1"/>
        </p:nvPicPr>
        <p:blipFill>
          <a:blip r:embed="rId3" cstate="screen">
            <a:extLst>
              <a:ext uri="{28A0092B-C50C-407E-A947-70E740481C1C}">
                <a14:useLocalDpi xmlns:a14="http://schemas.microsoft.com/office/drawing/2010/main"/>
              </a:ext>
            </a:extLst>
          </a:blip>
          <a:srcRect/>
          <a:stretch/>
        </p:blipFill>
        <p:spPr>
          <a:xfrm>
            <a:off x="-180528" y="-162780"/>
            <a:ext cx="9505056" cy="7128792"/>
          </a:xfrm>
          <a:prstGeom prst="rect">
            <a:avLst/>
          </a:prstGeom>
        </p:spPr>
      </p:pic>
      <p:sp>
        <p:nvSpPr>
          <p:cNvPr id="2" name="Rectangle 1">
            <a:extLst>
              <a:ext uri="{FF2B5EF4-FFF2-40B4-BE49-F238E27FC236}">
                <a16:creationId xmlns:a16="http://schemas.microsoft.com/office/drawing/2014/main" id="{91EC6CC5-F656-5348-B556-C96D8433E675}"/>
              </a:ext>
            </a:extLst>
          </p:cNvPr>
          <p:cNvSpPr/>
          <p:nvPr userDrawn="1"/>
        </p:nvSpPr>
        <p:spPr>
          <a:xfrm>
            <a:off x="5580112" y="2132856"/>
            <a:ext cx="2646878" cy="1569660"/>
          </a:xfrm>
          <a:prstGeom prst="rect">
            <a:avLst/>
          </a:prstGeom>
        </p:spPr>
        <p:txBody>
          <a:bodyPr wrap="none">
            <a:spAutoFit/>
          </a:bodyPr>
          <a:lstStyle/>
          <a:p>
            <a:pPr algn="ctr">
              <a:spcBef>
                <a:spcPct val="0"/>
              </a:spcBef>
            </a:pPr>
            <a:r>
              <a:rPr lang="en-ZA" sz="4800" b="1" kern="1200" cap="all">
                <a:solidFill>
                  <a:schemeClr val="bg1">
                    <a:alpha val="60000"/>
                  </a:schemeClr>
                </a:solidFill>
                <a:latin typeface="Arial Black" panose="020B0A04020102020204" pitchFamily="34" charset="0"/>
                <a:ea typeface="+mn-ea"/>
                <a:cs typeface="Arial" panose="020B0604020202020204" pitchFamily="34" charset="0"/>
              </a:rPr>
              <a:t>THANK</a:t>
            </a:r>
            <a:br>
              <a:rPr lang="en-ZA" sz="4800" b="1" kern="1200" cap="all">
                <a:solidFill>
                  <a:schemeClr val="bg1">
                    <a:alpha val="60000"/>
                  </a:schemeClr>
                </a:solidFill>
                <a:latin typeface="Arial Black" panose="020B0A04020102020204" pitchFamily="34" charset="0"/>
                <a:ea typeface="+mn-ea"/>
                <a:cs typeface="Arial" panose="020B0604020202020204" pitchFamily="34" charset="0"/>
              </a:rPr>
            </a:br>
            <a:r>
              <a:rPr lang="en-ZA" sz="4800" b="1" kern="1200" cap="all">
                <a:solidFill>
                  <a:schemeClr val="bg1">
                    <a:alpha val="60000"/>
                  </a:schemeClr>
                </a:solidFill>
                <a:latin typeface="Arial Black" panose="020B0A04020102020204" pitchFamily="34" charset="0"/>
                <a:ea typeface="+mn-ea"/>
                <a:cs typeface="Arial" panose="020B0604020202020204" pitchFamily="34" charset="0"/>
              </a:rPr>
              <a:t>YOU</a:t>
            </a:r>
          </a:p>
        </p:txBody>
      </p:sp>
    </p:spTree>
    <p:extLst>
      <p:ext uri="{BB962C8B-B14F-4D97-AF65-F5344CB8AC3E}">
        <p14:creationId xmlns:p14="http://schemas.microsoft.com/office/powerpoint/2010/main" val="404045476"/>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2_Title Slide">
    <p:spTree>
      <p:nvGrpSpPr>
        <p:cNvPr id="1" name=""/>
        <p:cNvGrpSpPr/>
        <p:nvPr/>
      </p:nvGrpSpPr>
      <p:grpSpPr>
        <a:xfrm>
          <a:off x="0" y="0"/>
          <a:ext cx="0" cy="0"/>
          <a:chOff x="0" y="0"/>
          <a:chExt cx="0" cy="0"/>
        </a:xfrm>
      </p:grpSpPr>
      <p:sp>
        <p:nvSpPr>
          <p:cNvPr id="2" name="Slide Number Placeholder 1"/>
          <p:cNvSpPr>
            <a:spLocks noGrp="1"/>
          </p:cNvSpPr>
          <p:nvPr>
            <p:ph type="sldNum" sz="quarter" idx="10"/>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11145993"/>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userDrawn="1">
  <p:cSld name="3_Title Slide">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B8EB92FA-81B3-5B4A-8E94-4658AEA46D4B}"/>
              </a:ext>
            </a:extLst>
          </p:cNvPr>
          <p:cNvGrpSpPr/>
          <p:nvPr userDrawn="1"/>
        </p:nvGrpSpPr>
        <p:grpSpPr>
          <a:xfrm>
            <a:off x="-11380" y="-9311"/>
            <a:ext cx="9185167" cy="599171"/>
            <a:chOff x="-11380" y="-9311"/>
            <a:chExt cx="9185167" cy="599171"/>
          </a:xfrm>
        </p:grpSpPr>
        <p:pic>
          <p:nvPicPr>
            <p:cNvPr id="6" name="Picture 5">
              <a:extLst>
                <a:ext uri="{FF2B5EF4-FFF2-40B4-BE49-F238E27FC236}">
                  <a16:creationId xmlns:a16="http://schemas.microsoft.com/office/drawing/2014/main" id="{1DB31A42-2DAD-CB43-A2B8-C8570AE51F74}"/>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1380" y="-9311"/>
              <a:ext cx="9185167" cy="599171"/>
            </a:xfrm>
            <a:prstGeom prst="rect">
              <a:avLst/>
            </a:prstGeom>
          </p:spPr>
        </p:pic>
        <p:pic>
          <p:nvPicPr>
            <p:cNvPr id="7" name="Picture 6">
              <a:extLst>
                <a:ext uri="{FF2B5EF4-FFF2-40B4-BE49-F238E27FC236}">
                  <a16:creationId xmlns:a16="http://schemas.microsoft.com/office/drawing/2014/main" id="{3E790034-6863-F047-A71B-FCFE8B400952}"/>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8011559" y="47979"/>
              <a:ext cx="952929" cy="498568"/>
            </a:xfrm>
            <a:prstGeom prst="rect">
              <a:avLst/>
            </a:prstGeom>
          </p:spPr>
        </p:pic>
      </p:grpSp>
      <p:sp>
        <p:nvSpPr>
          <p:cNvPr id="3" name="Text Placeholder 2">
            <a:extLst>
              <a:ext uri="{FF2B5EF4-FFF2-40B4-BE49-F238E27FC236}">
                <a16:creationId xmlns:a16="http://schemas.microsoft.com/office/drawing/2014/main" id="{8CF3B898-2950-0A4F-A586-EF0A2FE3C870}"/>
              </a:ext>
            </a:extLst>
          </p:cNvPr>
          <p:cNvSpPr>
            <a:spLocks noGrp="1"/>
          </p:cNvSpPr>
          <p:nvPr>
            <p:ph type="body" sz="quarter" idx="15" hasCustomPrompt="1"/>
          </p:nvPr>
        </p:nvSpPr>
        <p:spPr>
          <a:xfrm>
            <a:off x="250825" y="116632"/>
            <a:ext cx="7416800" cy="404664"/>
          </a:xfrm>
        </p:spPr>
        <p:txBody>
          <a:bodyPr>
            <a:normAutofit/>
          </a:bodyPr>
          <a:lstStyle>
            <a:lvl1pPr>
              <a:defRPr sz="2300">
                <a:solidFill>
                  <a:srgbClr val="00697E"/>
                </a:solidFill>
                <a:latin typeface="Arial Black" panose="020B0A04020102020204" pitchFamily="34" charset="0"/>
              </a:defRPr>
            </a:lvl1pPr>
          </a:lstStyle>
          <a:p>
            <a:pPr lvl="0"/>
            <a:r>
              <a:rPr lang="en-US"/>
              <a:t>TOPIC</a:t>
            </a:r>
          </a:p>
        </p:txBody>
      </p:sp>
      <p:sp>
        <p:nvSpPr>
          <p:cNvPr id="2" name="Slide Number Placeholder 1"/>
          <p:cNvSpPr>
            <a:spLocks noGrp="1"/>
          </p:cNvSpPr>
          <p:nvPr>
            <p:ph type="sldNum" sz="quarter" idx="16"/>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841060084"/>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type="title" preserve="1">
  <p:cSld name="Title Slide">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448733" y="2339976"/>
            <a:ext cx="4207933" cy="1046691"/>
          </a:xfrm>
        </p:spPr>
        <p:txBody>
          <a:bodyPr anchor="t"/>
          <a:lstStyle>
            <a:lvl1pPr algn="l">
              <a:defRPr sz="2800">
                <a:solidFill>
                  <a:srgbClr val="7F7F7F"/>
                </a:solidFill>
              </a:defRPr>
            </a:lvl1pPr>
          </a:lstStyle>
          <a:p>
            <a:r>
              <a:rPr lang="en-US" dirty="0"/>
              <a:t>Click to edit Master title style</a:t>
            </a:r>
          </a:p>
        </p:txBody>
      </p:sp>
      <p:sp>
        <p:nvSpPr>
          <p:cNvPr id="3" name="Subtitle 2"/>
          <p:cNvSpPr>
            <a:spLocks noGrp="1"/>
          </p:cNvSpPr>
          <p:nvPr>
            <p:ph type="subTitle" idx="1"/>
          </p:nvPr>
        </p:nvSpPr>
        <p:spPr>
          <a:xfrm>
            <a:off x="448733" y="3225800"/>
            <a:ext cx="7772400" cy="920750"/>
          </a:xfrm>
        </p:spPr>
        <p:txBody>
          <a:bodyPr>
            <a:normAutofit/>
          </a:bodyPr>
          <a:lstStyle>
            <a:lvl1pPr marL="0" indent="0" algn="l">
              <a:buNone/>
              <a:defRPr sz="1200" b="0" i="0">
                <a:solidFill>
                  <a:schemeClr val="tx1">
                    <a:tint val="75000"/>
                  </a:schemeClr>
                </a:solidFill>
                <a:latin typeface="Arial Narrow"/>
                <a:cs typeface="Arial Narrow"/>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286140315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dirty="0"/>
              <a:t>Click to edit Master title style</a:t>
            </a:r>
            <a:endParaRPr lang="en-US" dirty="0"/>
          </a:p>
        </p:txBody>
      </p:sp>
      <p:sp>
        <p:nvSpPr>
          <p:cNvPr id="3" name="Content Placeholder 2"/>
          <p:cNvSpPr>
            <a:spLocks noGrp="1"/>
          </p:cNvSpPr>
          <p:nvPr>
            <p:ph idx="1"/>
          </p:nvPr>
        </p:nvSpPr>
        <p:spPr/>
        <p:txBody>
          <a:body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2963385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secHead" preserve="1">
  <p:cSld name="Section Header">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14701" y="4724400"/>
            <a:ext cx="5180012" cy="1044575"/>
          </a:xfrm>
        </p:spPr>
        <p:txBody>
          <a:bodyPr anchor="t"/>
          <a:lstStyle>
            <a:lvl1pPr algn="r">
              <a:defRPr sz="2800" b="0" i="0" cap="all">
                <a:solidFill>
                  <a:srgbClr val="FFFFFF"/>
                </a:solidFill>
                <a:latin typeface="Arial Narrow"/>
                <a:cs typeface="Arial Narrow"/>
              </a:defRPr>
            </a:lvl1pPr>
          </a:lstStyle>
          <a:p>
            <a:r>
              <a:rPr lang="en-GB" dirty="0"/>
              <a:t>Click to edit </a:t>
            </a:r>
            <a:br>
              <a:rPr lang="en-GB" dirty="0"/>
            </a:br>
            <a:r>
              <a:rPr lang="en-GB" dirty="0"/>
              <a:t>Master title style</a:t>
            </a:r>
            <a:endParaRPr lang="en-US" dirty="0"/>
          </a:p>
        </p:txBody>
      </p:sp>
      <p:sp>
        <p:nvSpPr>
          <p:cNvPr id="3" name="Text Placeholder 2"/>
          <p:cNvSpPr>
            <a:spLocks noGrp="1"/>
          </p:cNvSpPr>
          <p:nvPr>
            <p:ph type="body" idx="1"/>
          </p:nvPr>
        </p:nvSpPr>
        <p:spPr>
          <a:xfrm>
            <a:off x="3314701" y="5643298"/>
            <a:ext cx="5180012" cy="530754"/>
          </a:xfrm>
        </p:spPr>
        <p:txBody>
          <a:bodyPr anchor="t">
            <a:normAutofit/>
          </a:bodyPr>
          <a:lstStyle>
            <a:lvl1pPr marL="0" indent="0" algn="r">
              <a:buNone/>
              <a:defRPr sz="1600" b="0" i="0">
                <a:solidFill>
                  <a:schemeClr val="bg1"/>
                </a:solidFill>
                <a:latin typeface="Arial Narrow"/>
                <a:cs typeface="Arial Narrow"/>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GB" dirty="0"/>
              <a:t>Click to edit Master text styles</a:t>
            </a:r>
          </a:p>
        </p:txBody>
      </p:sp>
    </p:spTree>
    <p:extLst>
      <p:ext uri="{BB962C8B-B14F-4D97-AF65-F5344CB8AC3E}">
        <p14:creationId xmlns:p14="http://schemas.microsoft.com/office/powerpoint/2010/main" val="2814471691"/>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457200" y="1600201"/>
            <a:ext cx="4038600" cy="394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600201"/>
            <a:ext cx="4038600" cy="39497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2941415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0" i="0" cap="none">
                <a:solidFill>
                  <a:schemeClr val="bg1">
                    <a:lumMod val="50000"/>
                  </a:schemeClr>
                </a:solidFill>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4" name="Content Placeholder 3"/>
          <p:cNvSpPr>
            <a:spLocks noGrp="1"/>
          </p:cNvSpPr>
          <p:nvPr>
            <p:ph sz="half" idx="2"/>
          </p:nvPr>
        </p:nvSpPr>
        <p:spPr>
          <a:xfrm>
            <a:off x="457200" y="2174875"/>
            <a:ext cx="4040188" cy="34512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0" i="0" cap="none">
                <a:latin typeface="Arial Narrow"/>
                <a:cs typeface="Arial Narrow"/>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dirty="0"/>
              <a:t>Click to edit Master text styles</a:t>
            </a:r>
          </a:p>
        </p:txBody>
      </p:sp>
      <p:sp>
        <p:nvSpPr>
          <p:cNvPr id="6" name="Content Placeholder 5"/>
          <p:cNvSpPr>
            <a:spLocks noGrp="1"/>
          </p:cNvSpPr>
          <p:nvPr>
            <p:ph sz="quarter" idx="4"/>
          </p:nvPr>
        </p:nvSpPr>
        <p:spPr>
          <a:xfrm>
            <a:off x="4645025" y="2174875"/>
            <a:ext cx="4041775" cy="3451225"/>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43677945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32091750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9570998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0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296158" y="-178485"/>
            <a:ext cx="9692694" cy="7207885"/>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82972139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1"/>
            <a:ext cx="5111750" cy="516255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137601"/>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928661192"/>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233862"/>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36163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4800600"/>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31617237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81489964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2057400" cy="5364162"/>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457200" y="274639"/>
            <a:ext cx="6019800" cy="5364162"/>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293532552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1_Blank">
    <p:bg>
      <p:bgPr>
        <a:blipFill dpi="0" rotWithShape="1">
          <a:blip r:embed="rId2"/>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4115382"/>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 preserve="1">
  <p:cSld name="1_Title and Content">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bg1"/>
                </a:solidFill>
              </a:defRPr>
            </a:lvl1pPr>
          </a:lstStyle>
          <a:p>
            <a:r>
              <a:rPr lang="en-GB" dirty="0"/>
              <a:t>Click to edit Master title style</a:t>
            </a:r>
            <a:endParaRPr lang="en-US" dirty="0"/>
          </a:p>
        </p:txBody>
      </p:sp>
      <p:sp>
        <p:nvSpPr>
          <p:cNvPr id="3" name="Content Placeholder 2"/>
          <p:cNvSpPr>
            <a:spLocks noGrp="1"/>
          </p:cNvSpPr>
          <p:nvPr>
            <p:ph idx="1"/>
          </p:nvPr>
        </p:nvSpPr>
        <p:spPr/>
        <p:txBody>
          <a:bodyPr/>
          <a:lstStyle>
            <a:lvl1pPr>
              <a:defRPr>
                <a:solidFill>
                  <a:srgbClr val="FFFFFF"/>
                </a:solidFill>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GB" dirty="0"/>
              <a:t>Click to edit Master text styles</a:t>
            </a:r>
          </a:p>
          <a:p>
            <a:pPr lvl="1"/>
            <a:r>
              <a:rPr lang="en-GB" dirty="0"/>
              <a:t>Second level</a:t>
            </a:r>
          </a:p>
          <a:p>
            <a:pPr lvl="2"/>
            <a:r>
              <a:rPr lang="en-GB" dirty="0"/>
              <a:t>Third level</a:t>
            </a:r>
          </a:p>
          <a:p>
            <a:pPr lvl="3"/>
            <a:r>
              <a:rPr lang="en-GB" dirty="0"/>
              <a:t>Fourth level</a:t>
            </a:r>
          </a:p>
          <a:p>
            <a:pPr lvl="4"/>
            <a:r>
              <a:rPr lang="en-GB" dirty="0"/>
              <a:t>Fifth level</a:t>
            </a:r>
            <a:endParaRPr lang="en-US" dirty="0"/>
          </a:p>
        </p:txBody>
      </p:sp>
    </p:spTree>
    <p:extLst>
      <p:ext uri="{BB962C8B-B14F-4D97-AF65-F5344CB8AC3E}">
        <p14:creationId xmlns:p14="http://schemas.microsoft.com/office/powerpoint/2010/main" val="419036106"/>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2_Blank">
    <p:bg>
      <p:bgPr>
        <a:blipFill dpi="0" rotWithShape="1">
          <a:blip r:embed="rId2"/>
          <a:srcRect/>
          <a:stretch>
            <a:fillRect/>
          </a:stretch>
        </a:blipFill>
        <a:effectLst/>
      </p:bgPr>
    </p:bg>
    <p:spTree>
      <p:nvGrpSpPr>
        <p:cNvPr id="1" name=""/>
        <p:cNvGrpSpPr/>
        <p:nvPr/>
      </p:nvGrpSpPr>
      <p:grpSpPr>
        <a:xfrm>
          <a:off x="0" y="0"/>
          <a:ext cx="0" cy="0"/>
          <a:chOff x="0" y="0"/>
          <a:chExt cx="0" cy="0"/>
        </a:xfrm>
      </p:grpSpPr>
      <p:sp>
        <p:nvSpPr>
          <p:cNvPr id="2" name="Content Placeholder 2"/>
          <p:cNvSpPr>
            <a:spLocks noGrp="1"/>
          </p:cNvSpPr>
          <p:nvPr>
            <p:ph idx="1" hasCustomPrompt="1"/>
          </p:nvPr>
        </p:nvSpPr>
        <p:spPr>
          <a:xfrm>
            <a:off x="190500" y="3375819"/>
            <a:ext cx="3568700" cy="2745581"/>
          </a:xfrm>
        </p:spPr>
        <p:txBody>
          <a:bodyPr vert="horz" wrap="none">
            <a:normAutofit/>
          </a:bodyPr>
          <a:lstStyle>
            <a:lvl1pPr>
              <a:buFontTx/>
              <a:buNone/>
              <a:defRPr sz="1400" cap="none">
                <a:solidFill>
                  <a:srgbClr val="FFFFFF"/>
                </a:solidFill>
              </a:defRPr>
            </a:lvl1pPr>
            <a:lvl2pPr>
              <a:defRPr sz="2000">
                <a:solidFill>
                  <a:srgbClr val="FFFFFF"/>
                </a:solidFill>
              </a:defRPr>
            </a:lvl2pPr>
            <a:lvl3pPr>
              <a:defRPr sz="1800">
                <a:solidFill>
                  <a:srgbClr val="FFFFFF"/>
                </a:solidFill>
              </a:defRPr>
            </a:lvl3pPr>
            <a:lvl4pPr>
              <a:defRPr sz="1600">
                <a:solidFill>
                  <a:srgbClr val="FFFFFF"/>
                </a:solidFill>
              </a:defRPr>
            </a:lvl4pPr>
            <a:lvl5pPr algn="l">
              <a:spcAft>
                <a:spcPts val="0"/>
              </a:spcAft>
              <a:buNone/>
              <a:defRPr sz="1600">
                <a:solidFill>
                  <a:srgbClr val="FFFFFF"/>
                </a:solidFill>
              </a:defRPr>
            </a:lvl5pPr>
          </a:lstStyle>
          <a:p>
            <a:pPr lvl="0"/>
            <a:r>
              <a:rPr lang="en-GB" dirty="0"/>
              <a:t>Fifth level</a:t>
            </a:r>
            <a:endParaRPr lang="en-US" dirty="0"/>
          </a:p>
        </p:txBody>
      </p:sp>
    </p:spTree>
    <p:extLst>
      <p:ext uri="{BB962C8B-B14F-4D97-AF65-F5344CB8AC3E}">
        <p14:creationId xmlns:p14="http://schemas.microsoft.com/office/powerpoint/2010/main" val="323001046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45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38688"/>
            <a:ext cx="9286737" cy="6934340"/>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583103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2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30688"/>
            <a:ext cx="9275979" cy="6897999"/>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14329228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pic>
        <p:nvPicPr>
          <p:cNvPr id="73" name="Picture 72"/>
          <p:cNvPicPr>
            <a:picLocks noChangeAspect="1"/>
          </p:cNvPicPr>
          <p:nvPr userDrawn="1"/>
        </p:nvPicPr>
        <p:blipFill>
          <a:blip r:embed="rId2">
            <a:extLst>
              <a:ext uri="{28A0092B-C50C-407E-A947-70E740481C1C}">
                <a14:useLocalDpi xmlns:a14="http://schemas.microsoft.com/office/drawing/2010/main"/>
              </a:ext>
            </a:extLst>
          </a:blip>
          <a:srcRect/>
          <a:stretch/>
        </p:blipFill>
        <p:spPr>
          <a:xfrm>
            <a:off x="-78191" y="-38688"/>
            <a:ext cx="9286737" cy="6905999"/>
          </a:xfrm>
          <a:prstGeom prst="rect">
            <a:avLst/>
          </a:prstGeom>
        </p:spPr>
      </p:pic>
      <p:sp>
        <p:nvSpPr>
          <p:cNvPr id="29" name="Rectangle 28"/>
          <p:cNvSpPr/>
          <p:nvPr userDrawn="1"/>
        </p:nvSpPr>
        <p:spPr>
          <a:xfrm>
            <a:off x="-78191" y="3654335"/>
            <a:ext cx="9228374" cy="3212976"/>
          </a:xfrm>
          <a:prstGeom prst="rect">
            <a:avLst/>
          </a:prstGeom>
          <a:gradFill>
            <a:gsLst>
              <a:gs pos="0">
                <a:schemeClr val="tx1">
                  <a:alpha val="0"/>
                </a:schemeClr>
              </a:gs>
              <a:gs pos="100000">
                <a:schemeClr val="tx1">
                  <a:alpha val="69000"/>
                </a:schemeClr>
              </a:gs>
            </a:gsLst>
            <a:lin ang="5400000" scaled="1"/>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nvGrpSpPr>
          <p:cNvPr id="48" name="Group 47">
            <a:extLst>
              <a:ext uri="{FF2B5EF4-FFF2-40B4-BE49-F238E27FC236}">
                <a16:creationId xmlns:a16="http://schemas.microsoft.com/office/drawing/2014/main" id="{78292830-B94A-9541-81B2-C37153AB829D}"/>
              </a:ext>
            </a:extLst>
          </p:cNvPr>
          <p:cNvGrpSpPr/>
          <p:nvPr userDrawn="1"/>
        </p:nvGrpSpPr>
        <p:grpSpPr>
          <a:xfrm>
            <a:off x="1514762" y="6606663"/>
            <a:ext cx="7307843" cy="223847"/>
            <a:chOff x="1514762" y="6237312"/>
            <a:chExt cx="7307843" cy="583887"/>
          </a:xfrm>
        </p:grpSpPr>
        <p:sp>
          <p:nvSpPr>
            <p:cNvPr id="50" name="Rectangle 49">
              <a:hlinkClick r:id="rId3" action="ppaction://hlinksldjump"/>
              <a:extLst>
                <a:ext uri="{FF2B5EF4-FFF2-40B4-BE49-F238E27FC236}">
                  <a16:creationId xmlns:a16="http://schemas.microsoft.com/office/drawing/2014/main" id="{6BE71E00-09BC-B14D-AAB9-EBD2CE1FAEF7}"/>
                </a:ext>
              </a:extLst>
            </p:cNvPr>
            <p:cNvSpPr/>
            <p:nvPr userDrawn="1"/>
          </p:nvSpPr>
          <p:spPr>
            <a:xfrm>
              <a:off x="1514762"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1" name="Rectangle 50">
              <a:hlinkClick r:id="rId4" action="ppaction://hlinksldjump"/>
              <a:extLst>
                <a:ext uri="{FF2B5EF4-FFF2-40B4-BE49-F238E27FC236}">
                  <a16:creationId xmlns:a16="http://schemas.microsoft.com/office/drawing/2014/main" id="{F6E0C9E7-0F6D-3F4D-97FA-314D156680F1}"/>
                </a:ext>
              </a:extLst>
            </p:cNvPr>
            <p:cNvSpPr/>
            <p:nvPr userDrawn="1"/>
          </p:nvSpPr>
          <p:spPr>
            <a:xfrm>
              <a:off x="2747249"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2" name="Rectangle 51">
              <a:hlinkClick r:id="rId5" action="ppaction://hlinksldjump"/>
              <a:extLst>
                <a:ext uri="{FF2B5EF4-FFF2-40B4-BE49-F238E27FC236}">
                  <a16:creationId xmlns:a16="http://schemas.microsoft.com/office/drawing/2014/main" id="{66138929-639D-BF41-A1D0-13BBBB7FDABB}"/>
                </a:ext>
              </a:extLst>
            </p:cNvPr>
            <p:cNvSpPr/>
            <p:nvPr userDrawn="1"/>
          </p:nvSpPr>
          <p:spPr>
            <a:xfrm>
              <a:off x="3979736"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3" name="Rectangle 52">
              <a:hlinkClick r:id="rId6" action="ppaction://hlinksldjump"/>
              <a:extLst>
                <a:ext uri="{FF2B5EF4-FFF2-40B4-BE49-F238E27FC236}">
                  <a16:creationId xmlns:a16="http://schemas.microsoft.com/office/drawing/2014/main" id="{B1501CBD-A709-4546-B437-68311B2410A8}"/>
                </a:ext>
              </a:extLst>
            </p:cNvPr>
            <p:cNvSpPr/>
            <p:nvPr userDrawn="1"/>
          </p:nvSpPr>
          <p:spPr>
            <a:xfrm>
              <a:off x="5212223"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4" name="Rectangle 53">
              <a:hlinkClick r:id="rId7" action="ppaction://hlinksldjump"/>
              <a:extLst>
                <a:ext uri="{FF2B5EF4-FFF2-40B4-BE49-F238E27FC236}">
                  <a16:creationId xmlns:a16="http://schemas.microsoft.com/office/drawing/2014/main" id="{18D46CDA-4060-034A-96D0-BC505D418410}"/>
                </a:ext>
              </a:extLst>
            </p:cNvPr>
            <p:cNvSpPr/>
            <p:nvPr userDrawn="1"/>
          </p:nvSpPr>
          <p:spPr>
            <a:xfrm>
              <a:off x="6444708"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55" name="Rectangle 54">
              <a:hlinkClick r:id="rId6" action="ppaction://hlinksldjump"/>
              <a:extLst>
                <a:ext uri="{FF2B5EF4-FFF2-40B4-BE49-F238E27FC236}">
                  <a16:creationId xmlns:a16="http://schemas.microsoft.com/office/drawing/2014/main" id="{205CE45C-E905-724E-A2BA-F697E8062730}"/>
                </a:ext>
              </a:extLst>
            </p:cNvPr>
            <p:cNvSpPr/>
            <p:nvPr userDrawn="1"/>
          </p:nvSpPr>
          <p:spPr>
            <a:xfrm>
              <a:off x="7668344" y="6237312"/>
              <a:ext cx="1154261" cy="583887"/>
            </a:xfrm>
            <a:prstGeom prst="rect">
              <a:avLst/>
            </a:prstGeom>
            <a:gradFill flip="none" rotWithShape="1">
              <a:gsLst>
                <a:gs pos="0">
                  <a:schemeClr val="accent1">
                    <a:lumMod val="67000"/>
                  </a:schemeClr>
                </a:gs>
                <a:gs pos="59000">
                  <a:schemeClr val="accent1">
                    <a:lumMod val="97000"/>
                    <a:lumOff val="3000"/>
                  </a:schemeClr>
                </a:gs>
                <a:gs pos="100000">
                  <a:schemeClr val="accent1">
                    <a:lumMod val="60000"/>
                    <a:lumOff val="40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grpSp>
      <p:sp>
        <p:nvSpPr>
          <p:cNvPr id="49" name="Rectangle 48">
            <a:extLst>
              <a:ext uri="{FF2B5EF4-FFF2-40B4-BE49-F238E27FC236}">
                <a16:creationId xmlns:a16="http://schemas.microsoft.com/office/drawing/2014/main" id="{8AB28520-4428-F245-9E02-6B098F6B8B9E}"/>
              </a:ext>
            </a:extLst>
          </p:cNvPr>
          <p:cNvSpPr/>
          <p:nvPr userDrawn="1"/>
        </p:nvSpPr>
        <p:spPr>
          <a:xfrm>
            <a:off x="-78191" y="6772954"/>
            <a:ext cx="9222191" cy="94357"/>
          </a:xfrm>
          <a:prstGeom prst="rect">
            <a:avLst/>
          </a:prstGeom>
          <a:solidFill>
            <a:srgbClr val="F5822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prstClr val="white"/>
              </a:solidFill>
            </a:endParaRPr>
          </a:p>
        </p:txBody>
      </p:sp>
      <p:sp>
        <p:nvSpPr>
          <p:cNvPr id="69" name="Line 8">
            <a:extLst>
              <a:ext uri="{FF2B5EF4-FFF2-40B4-BE49-F238E27FC236}">
                <a16:creationId xmlns:a16="http://schemas.microsoft.com/office/drawing/2014/main" id="{CBE76A43-5AC2-B74A-A878-197CC5482A10}"/>
              </a:ext>
            </a:extLst>
          </p:cNvPr>
          <p:cNvSpPr>
            <a:spLocks noChangeShapeType="1"/>
          </p:cNvSpPr>
          <p:nvPr userDrawn="1"/>
        </p:nvSpPr>
        <p:spPr bwMode="auto">
          <a:xfrm flipH="1">
            <a:off x="644146" y="6656429"/>
            <a:ext cx="432048" cy="0"/>
          </a:xfrm>
          <a:prstGeom prst="line">
            <a:avLst/>
          </a:prstGeom>
          <a:noFill/>
          <a:ln w="34925" cap="flat">
            <a:solidFill>
              <a:srgbClr val="D9D9D9"/>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solidFill>
                <a:srgbClr val="231F20"/>
              </a:solidFill>
            </a:endParaRPr>
          </a:p>
        </p:txBody>
      </p:sp>
      <p:sp>
        <p:nvSpPr>
          <p:cNvPr id="16" name="Rectangle 15">
            <a:extLst>
              <a:ext uri="{FF2B5EF4-FFF2-40B4-BE49-F238E27FC236}">
                <a16:creationId xmlns:a16="http://schemas.microsoft.com/office/drawing/2014/main" id="{4DD5F1AC-AA91-9849-A218-9D8A8903243F}"/>
              </a:ext>
            </a:extLst>
          </p:cNvPr>
          <p:cNvSpPr/>
          <p:nvPr userDrawn="1"/>
        </p:nvSpPr>
        <p:spPr>
          <a:xfrm flipH="1">
            <a:off x="440716" y="3078839"/>
            <a:ext cx="6021664" cy="1008100"/>
          </a:xfrm>
          <a:prstGeom prst="rect">
            <a:avLst/>
          </a:prstGeom>
          <a:gradFill>
            <a:gsLst>
              <a:gs pos="1000">
                <a:schemeClr val="accent1">
                  <a:alpha val="0"/>
                  <a:lumMod val="96000"/>
                </a:schemeClr>
              </a:gs>
              <a:gs pos="50000">
                <a:srgbClr val="00697E">
                  <a:alpha val="84000"/>
                </a:srgbClr>
              </a:gs>
              <a:gs pos="99000">
                <a:srgbClr val="00697E">
                  <a:alpha val="90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17" name="Text Placeholder 9">
            <a:extLst>
              <a:ext uri="{FF2B5EF4-FFF2-40B4-BE49-F238E27FC236}">
                <a16:creationId xmlns:a16="http://schemas.microsoft.com/office/drawing/2014/main" id="{E92256B5-EEEF-3748-8CBA-C3F3FB93CB28}"/>
              </a:ext>
            </a:extLst>
          </p:cNvPr>
          <p:cNvSpPr>
            <a:spLocks noGrp="1"/>
          </p:cNvSpPr>
          <p:nvPr>
            <p:ph type="body" sz="quarter" idx="13" hasCustomPrompt="1"/>
          </p:nvPr>
        </p:nvSpPr>
        <p:spPr>
          <a:xfrm>
            <a:off x="644146" y="3398223"/>
            <a:ext cx="4087410" cy="369332"/>
          </a:xfrm>
        </p:spPr>
        <p:txBody>
          <a:bodyPr wrap="square">
            <a:spAutoFit/>
          </a:bodyPr>
          <a:lstStyle>
            <a:lvl1pPr algn="l">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r>
              <a:rPr lang="en-US"/>
              <a:t>SECTIONAL TITLE ONE</a:t>
            </a:r>
          </a:p>
        </p:txBody>
      </p:sp>
      <p:sp>
        <p:nvSpPr>
          <p:cNvPr id="2" name="Slide Number Placeholder 1"/>
          <p:cNvSpPr>
            <a:spLocks noGrp="1"/>
          </p:cNvSpPr>
          <p:nvPr>
            <p:ph type="sldNum" sz="quarter" idx="14"/>
          </p:nvPr>
        </p:nvSpPr>
        <p:spPr/>
        <p:txBody>
          <a:bodyPr/>
          <a:lstStyle/>
          <a:p>
            <a:fld id="{26064075-3AAB-4C73-8B14-15F5C27661CD}" type="slidenum">
              <a:rPr lang="en-US" smtClean="0"/>
              <a:pPr/>
              <a:t>‹#›</a:t>
            </a:fld>
            <a:endParaRPr lang="en-US"/>
          </a:p>
        </p:txBody>
      </p:sp>
    </p:spTree>
    <p:extLst>
      <p:ext uri="{BB962C8B-B14F-4D97-AF65-F5344CB8AC3E}">
        <p14:creationId xmlns:p14="http://schemas.microsoft.com/office/powerpoint/2010/main" val="2302379543"/>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60.xml"/><Relationship Id="rId13" Type="http://schemas.openxmlformats.org/officeDocument/2006/relationships/slideLayout" Target="../slideLayouts/slideLayout65.xml"/><Relationship Id="rId3" Type="http://schemas.openxmlformats.org/officeDocument/2006/relationships/slideLayout" Target="../slideLayouts/slideLayout55.xml"/><Relationship Id="rId7" Type="http://schemas.openxmlformats.org/officeDocument/2006/relationships/slideLayout" Target="../slideLayouts/slideLayout59.xml"/><Relationship Id="rId12" Type="http://schemas.openxmlformats.org/officeDocument/2006/relationships/slideLayout" Target="../slideLayouts/slideLayout64.xml"/><Relationship Id="rId2" Type="http://schemas.openxmlformats.org/officeDocument/2006/relationships/slideLayout" Target="../slideLayouts/slideLayout54.xml"/><Relationship Id="rId16" Type="http://schemas.openxmlformats.org/officeDocument/2006/relationships/image" Target="../media/image22.jpeg"/><Relationship Id="rId1" Type="http://schemas.openxmlformats.org/officeDocument/2006/relationships/slideLayout" Target="../slideLayouts/slideLayout53.xml"/><Relationship Id="rId6" Type="http://schemas.openxmlformats.org/officeDocument/2006/relationships/slideLayout" Target="../slideLayouts/slideLayout58.xml"/><Relationship Id="rId11" Type="http://schemas.openxmlformats.org/officeDocument/2006/relationships/slideLayout" Target="../slideLayouts/slideLayout63.xml"/><Relationship Id="rId5" Type="http://schemas.openxmlformats.org/officeDocument/2006/relationships/slideLayout" Target="../slideLayouts/slideLayout57.xml"/><Relationship Id="rId15" Type="http://schemas.openxmlformats.org/officeDocument/2006/relationships/theme" Target="../theme/theme2.xml"/><Relationship Id="rId10" Type="http://schemas.openxmlformats.org/officeDocument/2006/relationships/slideLayout" Target="../slideLayouts/slideLayout62.xml"/><Relationship Id="rId4" Type="http://schemas.openxmlformats.org/officeDocument/2006/relationships/slideLayout" Target="../slideLayouts/slideLayout56.xml"/><Relationship Id="rId9" Type="http://schemas.openxmlformats.org/officeDocument/2006/relationships/slideLayout" Target="../slideLayouts/slideLayout61.xml"/><Relationship Id="rId14"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250826" y="1556940"/>
            <a:ext cx="8642349" cy="5184428"/>
          </a:xfrm>
          <a:prstGeom prst="rect">
            <a:avLst/>
          </a:prstGeom>
        </p:spPr>
        <p:txBody>
          <a:bodyPr vert="horz" lIns="0" tIns="0" rIns="0" bIns="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ZA"/>
          </a:p>
        </p:txBody>
      </p:sp>
      <p:sp>
        <p:nvSpPr>
          <p:cNvPr id="2" name="Slide Number Placeholder 1"/>
          <p:cNvSpPr>
            <a:spLocks noGrp="1"/>
          </p:cNvSpPr>
          <p:nvPr>
            <p:ph type="sldNum" sz="quarter" idx="4"/>
          </p:nvPr>
        </p:nvSpPr>
        <p:spPr>
          <a:xfrm>
            <a:off x="8761060" y="6542180"/>
            <a:ext cx="352579" cy="288330"/>
          </a:xfrm>
          <a:prstGeom prst="rect">
            <a:avLst/>
          </a:prstGeom>
        </p:spPr>
        <p:txBody>
          <a:bodyPr vert="horz" lIns="0" tIns="45720" rIns="0" bIns="45720" rtlCol="0" anchor="ctr"/>
          <a:lstStyle>
            <a:lvl1pPr algn="r">
              <a:defRPr sz="1050" b="1">
                <a:solidFill>
                  <a:srgbClr val="0286A5"/>
                </a:solidFill>
                <a:latin typeface="Arial" panose="020B0604020202020204" pitchFamily="34" charset="0"/>
                <a:cs typeface="Arial" panose="020B0604020202020204" pitchFamily="34" charset="0"/>
              </a:defRPr>
            </a:lvl1pPr>
          </a:lstStyle>
          <a:p>
            <a:fld id="{26064075-3AAB-4C73-8B14-15F5C27661CD}" type="slidenum">
              <a:rPr lang="en-US" smtClean="0"/>
              <a:pPr/>
              <a:t>‹#›</a:t>
            </a:fld>
            <a:endParaRPr lang="en-US"/>
          </a:p>
        </p:txBody>
      </p:sp>
      <p:sp>
        <p:nvSpPr>
          <p:cNvPr id="4" name="MSIPCMContentMarking" descr="{&quot;HashCode&quot;:-639906138,&quot;Placement&quot;:&quot;Footer&quot;,&quot;Top&quot;:519.343,&quot;Left&quot;:648.568237,&quot;SlideWidth&quot;:720,&quot;SlideHeight&quot;:540}">
            <a:extLst>
              <a:ext uri="{FF2B5EF4-FFF2-40B4-BE49-F238E27FC236}">
                <a16:creationId xmlns:a16="http://schemas.microsoft.com/office/drawing/2014/main" id="{A6684C66-50E0-D175-29EA-1564344DE12F}"/>
              </a:ext>
            </a:extLst>
          </p:cNvPr>
          <p:cNvSpPr txBox="1"/>
          <p:nvPr userDrawn="1"/>
        </p:nvSpPr>
        <p:spPr>
          <a:xfrm>
            <a:off x="8236817" y="6595656"/>
            <a:ext cx="907183" cy="262344"/>
          </a:xfrm>
          <a:prstGeom prst="rect">
            <a:avLst/>
          </a:prstGeom>
          <a:noFill/>
        </p:spPr>
        <p:txBody>
          <a:bodyPr vert="horz" wrap="square" lIns="0" tIns="0" rIns="0" bIns="0" rtlCol="0" anchor="ctr" anchorCtr="1">
            <a:spAutoFit/>
          </a:bodyPr>
          <a:lstStyle/>
          <a:p>
            <a:pPr algn="r">
              <a:spcBef>
                <a:spcPts val="0"/>
              </a:spcBef>
              <a:spcAft>
                <a:spcPts val="0"/>
              </a:spcAft>
            </a:pPr>
            <a:r>
              <a:rPr lang="en-ZA" sz="1000">
                <a:solidFill>
                  <a:srgbClr val="000000"/>
                </a:solidFill>
                <a:latin typeface="Calibri" panose="020F0502020204030204" pitchFamily="34" charset="0"/>
              </a:rPr>
              <a:t>Confidential</a:t>
            </a:r>
          </a:p>
        </p:txBody>
      </p:sp>
      <p:sp>
        <p:nvSpPr>
          <p:cNvPr id="5" name="MSIPCMContentMarking" descr="{&quot;HashCode&quot;:-662623850,&quot;Placement&quot;:&quot;Header&quot;,&quot;Top&quot;:0.0,&quot;Left&quot;:324.2841,&quot;SlideWidth&quot;:720,&quot;SlideHeight&quot;:540}">
            <a:extLst>
              <a:ext uri="{FF2B5EF4-FFF2-40B4-BE49-F238E27FC236}">
                <a16:creationId xmlns:a16="http://schemas.microsoft.com/office/drawing/2014/main" id="{2FC0F73E-0425-0CF3-F30B-D3A66BFC8B13}"/>
              </a:ext>
            </a:extLst>
          </p:cNvPr>
          <p:cNvSpPr txBox="1"/>
          <p:nvPr userDrawn="1"/>
        </p:nvSpPr>
        <p:spPr>
          <a:xfrm>
            <a:off x="4118408" y="0"/>
            <a:ext cx="907183" cy="262344"/>
          </a:xfrm>
          <a:prstGeom prst="rect">
            <a:avLst/>
          </a:prstGeom>
          <a:noFill/>
        </p:spPr>
        <p:txBody>
          <a:bodyPr vert="horz" wrap="square" lIns="0" tIns="0" rIns="0" bIns="0" rtlCol="0" anchor="ctr" anchorCtr="1">
            <a:spAutoFit/>
          </a:bodyPr>
          <a:lstStyle/>
          <a:p>
            <a:pPr algn="ctr">
              <a:spcBef>
                <a:spcPts val="0"/>
              </a:spcBef>
              <a:spcAft>
                <a:spcPts val="0"/>
              </a:spcAft>
            </a:pPr>
            <a:r>
              <a:rPr lang="en-ZA" sz="1000">
                <a:solidFill>
                  <a:srgbClr val="000000"/>
                </a:solidFill>
                <a:latin typeface="Calibri" panose="020F0502020204030204" pitchFamily="34" charset="0"/>
              </a:rPr>
              <a:t>Confidential</a:t>
            </a:r>
          </a:p>
        </p:txBody>
      </p:sp>
    </p:spTree>
    <p:extLst>
      <p:ext uri="{BB962C8B-B14F-4D97-AF65-F5344CB8AC3E}">
        <p14:creationId xmlns:p14="http://schemas.microsoft.com/office/powerpoint/2010/main" val="332924136"/>
      </p:ext>
    </p:extLst>
  </p:cSld>
  <p:clrMap bg1="lt1" tx1="dk1" bg2="lt2" tx2="dk2" accent1="accent1" accent2="accent2" accent3="accent3" accent4="accent4" accent5="accent5" accent6="accent6" hlink="hlink" folHlink="folHlink"/>
  <p:sldLayoutIdLst>
    <p:sldLayoutId id="2147483733" r:id="rId1"/>
    <p:sldLayoutId id="2147483794" r:id="rId2"/>
    <p:sldLayoutId id="2147483710" r:id="rId3"/>
    <p:sldLayoutId id="2147483795" r:id="rId4"/>
    <p:sldLayoutId id="2147483796" r:id="rId5"/>
    <p:sldLayoutId id="2147483797" r:id="rId6"/>
    <p:sldLayoutId id="2147483803" r:id="rId7"/>
    <p:sldLayoutId id="2147483798" r:id="rId8"/>
    <p:sldLayoutId id="2147483799" r:id="rId9"/>
    <p:sldLayoutId id="2147483800" r:id="rId10"/>
    <p:sldLayoutId id="2147483801" r:id="rId11"/>
    <p:sldLayoutId id="2147483802" r:id="rId12"/>
    <p:sldLayoutId id="2147483747" r:id="rId13"/>
    <p:sldLayoutId id="2147483769" r:id="rId14"/>
    <p:sldLayoutId id="2147483770" r:id="rId15"/>
    <p:sldLayoutId id="2147483771" r:id="rId16"/>
    <p:sldLayoutId id="2147483772" r:id="rId17"/>
    <p:sldLayoutId id="2147483714" r:id="rId18"/>
    <p:sldLayoutId id="2147483746" r:id="rId19"/>
    <p:sldLayoutId id="2147483773" r:id="rId20"/>
    <p:sldLayoutId id="2147483774" r:id="rId21"/>
    <p:sldLayoutId id="2147483776" r:id="rId22"/>
    <p:sldLayoutId id="2147483775" r:id="rId23"/>
    <p:sldLayoutId id="2147483719" r:id="rId24"/>
    <p:sldLayoutId id="2147483741" r:id="rId25"/>
    <p:sldLayoutId id="2147483777" r:id="rId26"/>
    <p:sldLayoutId id="2147483778" r:id="rId27"/>
    <p:sldLayoutId id="2147483779" r:id="rId28"/>
    <p:sldLayoutId id="2147483780" r:id="rId29"/>
    <p:sldLayoutId id="2147483720" r:id="rId30"/>
    <p:sldLayoutId id="2147483742" r:id="rId31"/>
    <p:sldLayoutId id="2147483781" r:id="rId32"/>
    <p:sldLayoutId id="2147483782" r:id="rId33"/>
    <p:sldLayoutId id="2147483783" r:id="rId34"/>
    <p:sldLayoutId id="2147483784" r:id="rId35"/>
    <p:sldLayoutId id="2147483724" r:id="rId36"/>
    <p:sldLayoutId id="2147483743" r:id="rId37"/>
    <p:sldLayoutId id="2147483785" r:id="rId38"/>
    <p:sldLayoutId id="2147483786" r:id="rId39"/>
    <p:sldLayoutId id="2147483787" r:id="rId40"/>
    <p:sldLayoutId id="2147483788" r:id="rId41"/>
    <p:sldLayoutId id="2147483739" r:id="rId42"/>
    <p:sldLayoutId id="2147483744" r:id="rId43"/>
    <p:sldLayoutId id="2147483789" r:id="rId44"/>
    <p:sldLayoutId id="2147483790" r:id="rId45"/>
    <p:sldLayoutId id="2147483791" r:id="rId46"/>
    <p:sldLayoutId id="2147483792" r:id="rId47"/>
    <p:sldLayoutId id="2147483728" r:id="rId48"/>
    <p:sldLayoutId id="2147483745" r:id="rId49"/>
    <p:sldLayoutId id="2147483692" r:id="rId50"/>
    <p:sldLayoutId id="2147483748" r:id="rId51"/>
    <p:sldLayoutId id="2147483768" r:id="rId52"/>
  </p:sldLayoutIdLst>
  <p:hf hdr="0" ftr="0" dt="0"/>
  <p:txStyles>
    <p:titleStyle>
      <a:lvl1pPr algn="l" defTabSz="914400" rtl="0" eaLnBrk="1" latinLnBrk="0" hangingPunct="1">
        <a:spcBef>
          <a:spcPct val="0"/>
        </a:spcBef>
        <a:buNone/>
        <a:defRPr sz="2800" b="1" kern="1200" cap="all" spc="0" baseline="0">
          <a:solidFill>
            <a:schemeClr val="accent1"/>
          </a:solidFill>
          <a:latin typeface="Arial" panose="020B0604020202020204" pitchFamily="34" charset="0"/>
          <a:ea typeface="+mj-ea"/>
          <a:cs typeface="Arial" panose="020B0604020202020204" pitchFamily="34" charset="0"/>
        </a:defRPr>
      </a:lvl1pPr>
    </p:titleStyle>
    <p:bodyStyle>
      <a:lvl1pPr marL="0" indent="0" algn="l" defTabSz="914400" rtl="0" eaLnBrk="1" latinLnBrk="0" hangingPunct="1">
        <a:lnSpc>
          <a:spcPct val="110000"/>
        </a:lnSpc>
        <a:spcBef>
          <a:spcPts val="1200"/>
        </a:spcBef>
        <a:spcAft>
          <a:spcPts val="400"/>
        </a:spcAft>
        <a:buFont typeface="Arial" pitchFamily="34" charset="0"/>
        <a:buNone/>
        <a:defRPr sz="1800" b="1" kern="1200" cap="all" baseline="0">
          <a:solidFill>
            <a:schemeClr val="accent2"/>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2880">
          <p15:clr>
            <a:srgbClr val="F26B43"/>
          </p15:clr>
        </p15:guide>
        <p15:guide id="2" orient="horz" pos="618">
          <p15:clr>
            <a:srgbClr val="F26B43"/>
          </p15:clr>
        </p15:guide>
        <p15:guide id="3" pos="158">
          <p15:clr>
            <a:srgbClr val="F26B43"/>
          </p15:clr>
        </p15:guide>
        <p15:guide id="4" pos="5602">
          <p15:clr>
            <a:srgbClr val="F26B43"/>
          </p15:clr>
        </p15:guide>
        <p15:guide id="5" orient="horz" pos="895" userDrawn="1">
          <p15:clr>
            <a:srgbClr val="F26B43"/>
          </p15:clr>
        </p15:guide>
        <p15:guide id="6" orient="horz" pos="164">
          <p15:clr>
            <a:srgbClr val="F26B43"/>
          </p15:clr>
        </p15:guide>
        <p15:guide id="7" orient="horz" pos="4065">
          <p15:clr>
            <a:srgbClr val="F26B43"/>
          </p15:clr>
        </p15:guide>
        <p15:guide id="8" orient="horz" pos="2387">
          <p15:clr>
            <a:srgbClr val="F26B43"/>
          </p15:clr>
        </p15:guide>
        <p15:guide id="9" pos="3787">
          <p15:clr>
            <a:srgbClr val="F26B43"/>
          </p15:clr>
        </p15:guide>
        <p15:guide id="10" pos="1973">
          <p15:clr>
            <a:srgbClr val="F26B43"/>
          </p15:clr>
        </p15:guide>
        <p15:guide id="11" orient="horz" pos="4020">
          <p15:clr>
            <a:srgbClr val="F26B43"/>
          </p15:clr>
        </p15:guide>
        <p15:guide id="12" orient="horz" pos="3475">
          <p15:clr>
            <a:srgbClr val="F26B43"/>
          </p15:clr>
        </p15:guide>
        <p15:guide id="13" orient="horz" pos="2115">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1">
          <a:blip r:embed="rId16"/>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Autofit/>
          </a:bodyPr>
          <a:lstStyle/>
          <a:p>
            <a:r>
              <a:rPr lang="en-US" dirty="0"/>
              <a:t>Click To Edit Master Title Style</a:t>
            </a:r>
          </a:p>
        </p:txBody>
      </p:sp>
      <p:sp>
        <p:nvSpPr>
          <p:cNvPr id="3" name="Text Placeholder 2"/>
          <p:cNvSpPr>
            <a:spLocks noGrp="1"/>
          </p:cNvSpPr>
          <p:nvPr>
            <p:ph type="body" idx="1"/>
          </p:nvPr>
        </p:nvSpPr>
        <p:spPr>
          <a:xfrm>
            <a:off x="457200" y="1417638"/>
            <a:ext cx="8229600" cy="3916362"/>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26978173"/>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 id="2147483818" r:id="rId14"/>
  </p:sldLayoutIdLst>
  <p:txStyles>
    <p:titleStyle>
      <a:lvl1pPr algn="l" defTabSz="457200" rtl="0" eaLnBrk="1" latinLnBrk="0" hangingPunct="1">
        <a:spcBef>
          <a:spcPct val="0"/>
        </a:spcBef>
        <a:buNone/>
        <a:defRPr sz="3200" b="0" i="0" kern="1200" cap="none">
          <a:solidFill>
            <a:srgbClr val="B60305"/>
          </a:solidFill>
          <a:latin typeface="Arial"/>
          <a:ea typeface="+mj-ea"/>
          <a:cs typeface="Arial"/>
        </a:defRPr>
      </a:lvl1pPr>
    </p:titleStyle>
    <p:bodyStyle>
      <a:lvl1pPr marL="342900" indent="-342900" algn="l" defTabSz="457200" rtl="0" eaLnBrk="1" latinLnBrk="0" hangingPunct="1">
        <a:spcBef>
          <a:spcPct val="20000"/>
        </a:spcBef>
        <a:buFont typeface="Arial"/>
        <a:buChar char="•"/>
        <a:defRPr sz="2400" b="0" i="0" kern="1200" cap="none">
          <a:solidFill>
            <a:srgbClr val="595959"/>
          </a:solidFill>
          <a:latin typeface="Arial"/>
          <a:ea typeface="+mn-ea"/>
          <a:cs typeface="Arial"/>
        </a:defRPr>
      </a:lvl1pPr>
      <a:lvl2pPr marL="742950" indent="-285750" algn="l" defTabSz="457200" rtl="0" eaLnBrk="1" latinLnBrk="0" hangingPunct="1">
        <a:spcBef>
          <a:spcPct val="20000"/>
        </a:spcBef>
        <a:buFont typeface="Arial"/>
        <a:buChar char="–"/>
        <a:defRPr sz="2400" b="0" i="0" kern="1200">
          <a:solidFill>
            <a:schemeClr val="bg1">
              <a:lumMod val="50000"/>
            </a:schemeClr>
          </a:solidFill>
          <a:latin typeface="Arial"/>
          <a:ea typeface="+mn-ea"/>
          <a:cs typeface="Arial"/>
        </a:defRPr>
      </a:lvl2pPr>
      <a:lvl3pPr marL="1143000" indent="-228600" algn="l" defTabSz="457200" rtl="0" eaLnBrk="1" latinLnBrk="0" hangingPunct="1">
        <a:spcBef>
          <a:spcPct val="20000"/>
        </a:spcBef>
        <a:buFont typeface="Arial"/>
        <a:buChar char="•"/>
        <a:defRPr sz="2000" b="0" i="0" kern="1200">
          <a:solidFill>
            <a:schemeClr val="bg1">
              <a:lumMod val="50000"/>
            </a:schemeClr>
          </a:solidFill>
          <a:latin typeface="Arial"/>
          <a:ea typeface="+mn-ea"/>
          <a:cs typeface="Arial"/>
        </a:defRPr>
      </a:lvl3pPr>
      <a:lvl4pPr marL="1600200" indent="-228600" algn="l" defTabSz="457200" rtl="0" eaLnBrk="1" latinLnBrk="0" hangingPunct="1">
        <a:spcBef>
          <a:spcPct val="20000"/>
        </a:spcBef>
        <a:buFont typeface="Arial"/>
        <a:buChar char="–"/>
        <a:defRPr sz="1800" b="0" i="0" kern="1200">
          <a:solidFill>
            <a:schemeClr val="bg1">
              <a:lumMod val="50000"/>
            </a:schemeClr>
          </a:solidFill>
          <a:latin typeface="Arial"/>
          <a:ea typeface="+mn-ea"/>
          <a:cs typeface="Arial"/>
        </a:defRPr>
      </a:lvl4pPr>
      <a:lvl5pPr marL="2057400" indent="-228600" algn="l" defTabSz="457200" rtl="0" eaLnBrk="1" latinLnBrk="0" hangingPunct="1">
        <a:spcBef>
          <a:spcPct val="20000"/>
        </a:spcBef>
        <a:buFont typeface="Arial"/>
        <a:buChar char="»"/>
        <a:defRPr sz="1600" b="0" i="0" kern="1200">
          <a:solidFill>
            <a:schemeClr val="bg1">
              <a:lumMod val="50000"/>
            </a:schemeClr>
          </a:solidFill>
          <a:latin typeface="Arial"/>
          <a:ea typeface="+mn-ea"/>
          <a:cs typeface="Arial"/>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4.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9.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5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8.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0.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hyperlink" Target="http://www.acsa.co.za/" TargetMode="External"/><Relationship Id="rId2" Type="http://schemas.openxmlformats.org/officeDocument/2006/relationships/hyperlink" Target="http://www.e-tenders.gov.za/" TargetMode="Externa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4.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2" Type="http://schemas.openxmlformats.org/officeDocument/2006/relationships/hyperlink" Target="mailto:motlhabane.molamu@airports.co.za" TargetMode="Externa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alpha val="84000"/>
          </a:schemeClr>
        </a:solidFill>
        <a:effectLst/>
      </p:bgPr>
    </p:bg>
    <p:spTree>
      <p:nvGrpSpPr>
        <p:cNvPr id="1" name=""/>
        <p:cNvGrpSpPr/>
        <p:nvPr/>
      </p:nvGrpSpPr>
      <p:grpSpPr>
        <a:xfrm>
          <a:off x="0" y="0"/>
          <a:ext cx="0" cy="0"/>
          <a:chOff x="0" y="0"/>
          <a:chExt cx="0" cy="0"/>
        </a:xfrm>
      </p:grpSpPr>
      <p:sp>
        <p:nvSpPr>
          <p:cNvPr id="12" name="Text Placeholder 11"/>
          <p:cNvSpPr>
            <a:spLocks noGrp="1"/>
          </p:cNvSpPr>
          <p:nvPr>
            <p:ph type="body" sz="quarter" idx="11"/>
          </p:nvPr>
        </p:nvSpPr>
        <p:spPr>
          <a:xfrm>
            <a:off x="517860" y="5696613"/>
            <a:ext cx="6337300" cy="288379"/>
          </a:xfrm>
        </p:spPr>
        <p:txBody>
          <a:bodyPr/>
          <a:lstStyle/>
          <a:p>
            <a:pPr algn="l"/>
            <a:r>
              <a:rPr lang="en-ZA" b="1" dirty="0">
                <a:solidFill>
                  <a:schemeClr val="bg1"/>
                </a:solidFill>
              </a:rPr>
              <a:t>Presented by </a:t>
            </a:r>
            <a:r>
              <a:rPr lang="en-ZA" b="1" dirty="0"/>
              <a:t>Motlhabane Molamu and Nelisiwe Mungwe</a:t>
            </a:r>
            <a:endParaRPr lang="en-US" b="1" dirty="0">
              <a:solidFill>
                <a:schemeClr val="bg1"/>
              </a:solidFill>
            </a:endParaRPr>
          </a:p>
        </p:txBody>
      </p:sp>
      <p:sp>
        <p:nvSpPr>
          <p:cNvPr id="11" name="Text Placeholder 10"/>
          <p:cNvSpPr>
            <a:spLocks noGrp="1"/>
          </p:cNvSpPr>
          <p:nvPr>
            <p:ph type="body" sz="quarter" idx="12"/>
          </p:nvPr>
        </p:nvSpPr>
        <p:spPr>
          <a:xfrm>
            <a:off x="395536" y="1712877"/>
            <a:ext cx="8352928" cy="2739211"/>
          </a:xfrm>
        </p:spPr>
        <p:txBody>
          <a:bodyPr wrap="square">
            <a:spAutoFit/>
          </a:bodyPr>
          <a:lstStyle/>
          <a:p>
            <a:pPr algn="ctr"/>
            <a:endParaRPr lang="en-ZA" sz="2800" dirty="0">
              <a:solidFill>
                <a:schemeClr val="bg1"/>
              </a:solidFill>
              <a:latin typeface="Arial" panose="020B0604020202020204" pitchFamily="34" charset="0"/>
            </a:endParaRPr>
          </a:p>
          <a:p>
            <a:pPr algn="ctr"/>
            <a:r>
              <a:rPr lang="en-ZA" sz="2800" dirty="0">
                <a:solidFill>
                  <a:schemeClr val="bg1"/>
                </a:solidFill>
                <a:latin typeface="Arial" panose="020B0604020202020204" pitchFamily="34" charset="0"/>
              </a:rPr>
              <a:t>THE PROVISION FOR GENERAL BUILDING MAINTENANCE AT OR TAMBO INTERNATIONAL AIRPORT FOR A PERIOD OF SIXTY (60) MONTHS</a:t>
            </a:r>
          </a:p>
          <a:p>
            <a:pPr algn="just"/>
            <a:endParaRPr lang="en-ZA" sz="2800" dirty="0">
              <a:solidFill>
                <a:schemeClr val="bg1"/>
              </a:solidFill>
              <a:latin typeface="Arial" panose="020B0604020202020204" pitchFamily="34" charset="0"/>
            </a:endParaRPr>
          </a:p>
          <a:p>
            <a:pPr algn="just"/>
            <a:r>
              <a:rPr lang="en-ZA" sz="2800" dirty="0">
                <a:solidFill>
                  <a:schemeClr val="bg1"/>
                </a:solidFill>
                <a:latin typeface="Arial" panose="020B0604020202020204" pitchFamily="34" charset="0"/>
              </a:rPr>
              <a:t>ORTIA7874/2025/RFP</a:t>
            </a:r>
          </a:p>
        </p:txBody>
      </p:sp>
      <p:sp>
        <p:nvSpPr>
          <p:cNvPr id="5" name="Text Placeholder 11">
            <a:extLst>
              <a:ext uri="{FF2B5EF4-FFF2-40B4-BE49-F238E27FC236}">
                <a16:creationId xmlns:a16="http://schemas.microsoft.com/office/drawing/2014/main" id="{608AFA6E-EF98-3243-A705-06D0B35C6994}"/>
              </a:ext>
            </a:extLst>
          </p:cNvPr>
          <p:cNvSpPr txBox="1">
            <a:spLocks/>
          </p:cNvSpPr>
          <p:nvPr/>
        </p:nvSpPr>
        <p:spPr>
          <a:xfrm>
            <a:off x="623686" y="6408021"/>
            <a:ext cx="6337300" cy="288379"/>
          </a:xfrm>
          <a:prstGeom prst="rect">
            <a:avLst/>
          </a:prstGeom>
        </p:spPr>
        <p:txBody>
          <a:bodyPr vert="horz" lIns="0" tIns="0" rIns="0" bIns="0" rtlCol="0">
            <a:normAutofit/>
          </a:bodyPr>
          <a:lstStyle>
            <a:lvl1pPr marL="0" indent="0" algn="l" defTabSz="914400" rtl="0" eaLnBrk="1" latinLnBrk="0" hangingPunct="1">
              <a:lnSpc>
                <a:spcPct val="110000"/>
              </a:lnSpc>
              <a:spcBef>
                <a:spcPts val="1200"/>
              </a:spcBef>
              <a:spcAft>
                <a:spcPts val="400"/>
              </a:spcAft>
              <a:buFont typeface="Arial" pitchFamily="34" charset="0"/>
              <a:buNone/>
              <a:defRPr sz="1400" b="0" kern="1200" cap="none" baseline="0">
                <a:solidFill>
                  <a:schemeClr val="bg1"/>
                </a:solidFill>
                <a:latin typeface="Arial" panose="020B0604020202020204" pitchFamily="34" charset="0"/>
                <a:ea typeface="+mn-ea"/>
                <a:cs typeface="Arial" panose="020B0604020202020204" pitchFamily="34" charset="0"/>
              </a:defRPr>
            </a:lvl1pPr>
            <a:lvl2pPr marL="268288" indent="-166688" algn="r"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r"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r"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r"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endParaRPr lang="en-US" sz="1000"/>
          </a:p>
        </p:txBody>
      </p:sp>
    </p:spTree>
    <p:extLst>
      <p:ext uri="{BB962C8B-B14F-4D97-AF65-F5344CB8AC3E}">
        <p14:creationId xmlns:p14="http://schemas.microsoft.com/office/powerpoint/2010/main" val="42889415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0FDDC68-8CB0-1B55-E01B-CAC871B2C0B5}"/>
              </a:ext>
            </a:extLst>
          </p:cNvPr>
          <p:cNvSpPr>
            <a:spLocks noGrp="1"/>
          </p:cNvSpPr>
          <p:nvPr>
            <p:ph type="body" sz="quarter" idx="15"/>
          </p:nvPr>
        </p:nvSpPr>
        <p:spPr/>
        <p:txBody>
          <a:bodyPr/>
          <a:lstStyle/>
          <a:p>
            <a:r>
              <a:rPr lang="en-ZA" dirty="0"/>
              <a:t>Scope of work areas to be maintained</a:t>
            </a:r>
          </a:p>
        </p:txBody>
      </p:sp>
      <p:sp>
        <p:nvSpPr>
          <p:cNvPr id="3" name="Slide Number Placeholder 2">
            <a:extLst>
              <a:ext uri="{FF2B5EF4-FFF2-40B4-BE49-F238E27FC236}">
                <a16:creationId xmlns:a16="http://schemas.microsoft.com/office/drawing/2014/main" id="{904B7219-66A3-4E4A-1E1C-5ADF3F19788D}"/>
              </a:ext>
            </a:extLst>
          </p:cNvPr>
          <p:cNvSpPr>
            <a:spLocks noGrp="1"/>
          </p:cNvSpPr>
          <p:nvPr>
            <p:ph type="sldNum" sz="quarter" idx="16"/>
          </p:nvPr>
        </p:nvSpPr>
        <p:spPr/>
        <p:txBody>
          <a:bodyPr/>
          <a:lstStyle/>
          <a:p>
            <a:fld id="{26064075-3AAB-4C73-8B14-15F5C27661CD}" type="slidenum">
              <a:rPr lang="en-US" smtClean="0"/>
              <a:pPr/>
              <a:t>10</a:t>
            </a:fld>
            <a:endParaRPr lang="en-US"/>
          </a:p>
        </p:txBody>
      </p:sp>
      <p:graphicFrame>
        <p:nvGraphicFramePr>
          <p:cNvPr id="4" name="Table 3">
            <a:extLst>
              <a:ext uri="{FF2B5EF4-FFF2-40B4-BE49-F238E27FC236}">
                <a16:creationId xmlns:a16="http://schemas.microsoft.com/office/drawing/2014/main" id="{136D7595-0A78-BBE9-5A93-1A9D0180A4C5}"/>
              </a:ext>
            </a:extLst>
          </p:cNvPr>
          <p:cNvGraphicFramePr>
            <a:graphicFrameLocks noGrp="1"/>
          </p:cNvGraphicFramePr>
          <p:nvPr>
            <p:extLst>
              <p:ext uri="{D42A27DB-BD31-4B8C-83A1-F6EECF244321}">
                <p14:modId xmlns:p14="http://schemas.microsoft.com/office/powerpoint/2010/main" val="3636433906"/>
              </p:ext>
            </p:extLst>
          </p:nvPr>
        </p:nvGraphicFramePr>
        <p:xfrm>
          <a:off x="422091" y="971550"/>
          <a:ext cx="8493309" cy="5349526"/>
        </p:xfrm>
        <a:graphic>
          <a:graphicData uri="http://schemas.openxmlformats.org/drawingml/2006/table">
            <a:tbl>
              <a:tblPr firstRow="1" firstCol="1" bandRow="1">
                <a:tableStyleId>{5C22544A-7EE6-4342-B048-85BDC9FD1C3A}</a:tableStyleId>
              </a:tblPr>
              <a:tblGrid>
                <a:gridCol w="480721">
                  <a:extLst>
                    <a:ext uri="{9D8B030D-6E8A-4147-A177-3AD203B41FA5}">
                      <a16:colId xmlns:a16="http://schemas.microsoft.com/office/drawing/2014/main" val="2936012675"/>
                    </a:ext>
                  </a:extLst>
                </a:gridCol>
                <a:gridCol w="5977591">
                  <a:extLst>
                    <a:ext uri="{9D8B030D-6E8A-4147-A177-3AD203B41FA5}">
                      <a16:colId xmlns:a16="http://schemas.microsoft.com/office/drawing/2014/main" val="54317891"/>
                    </a:ext>
                  </a:extLst>
                </a:gridCol>
                <a:gridCol w="2034997">
                  <a:extLst>
                    <a:ext uri="{9D8B030D-6E8A-4147-A177-3AD203B41FA5}">
                      <a16:colId xmlns:a16="http://schemas.microsoft.com/office/drawing/2014/main" val="1602927736"/>
                    </a:ext>
                  </a:extLst>
                </a:gridCol>
              </a:tblGrid>
              <a:tr h="131209">
                <a:tc>
                  <a:txBody>
                    <a:bodyPr/>
                    <a:lstStyle/>
                    <a:p>
                      <a:pPr marR="30480" algn="ctr">
                        <a:lnSpc>
                          <a:spcPct val="107000"/>
                        </a:lnSpc>
                        <a:spcAft>
                          <a:spcPts val="800"/>
                        </a:spcAft>
                        <a:buNone/>
                      </a:pPr>
                      <a:r>
                        <a:rPr lang="en-ZA" sz="800">
                          <a:effectLst/>
                        </a:rPr>
                        <a:t>#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29210" algn="ctr">
                        <a:lnSpc>
                          <a:spcPct val="107000"/>
                        </a:lnSpc>
                        <a:spcAft>
                          <a:spcPts val="800"/>
                        </a:spcAft>
                        <a:buNone/>
                      </a:pPr>
                      <a:r>
                        <a:rPr lang="en-ZA" sz="800">
                          <a:effectLst/>
                        </a:rPr>
                        <a:t>Area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29210" algn="ctr">
                        <a:lnSpc>
                          <a:spcPct val="107000"/>
                        </a:lnSpc>
                        <a:spcAft>
                          <a:spcPts val="800"/>
                        </a:spcAft>
                        <a:buNone/>
                      </a:pPr>
                      <a:r>
                        <a:rPr lang="en-ZA" sz="800">
                          <a:effectLst/>
                        </a:rPr>
                        <a:t>Locality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513721775"/>
                  </a:ext>
                </a:extLst>
              </a:tr>
              <a:tr h="193271">
                <a:tc>
                  <a:txBody>
                    <a:bodyPr/>
                    <a:lstStyle/>
                    <a:p>
                      <a:pPr>
                        <a:lnSpc>
                          <a:spcPct val="107000"/>
                        </a:lnSpc>
                        <a:spcAft>
                          <a:spcPts val="800"/>
                        </a:spcAft>
                        <a:buNone/>
                      </a:pPr>
                      <a:r>
                        <a:rPr lang="en-ZA" sz="800">
                          <a:effectLst/>
                        </a:rPr>
                        <a:t>a</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Terminal A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301263144"/>
                  </a:ext>
                </a:extLst>
              </a:tr>
              <a:tr h="193271">
                <a:tc>
                  <a:txBody>
                    <a:bodyPr/>
                    <a:lstStyle/>
                    <a:p>
                      <a:pPr>
                        <a:lnSpc>
                          <a:spcPct val="107000"/>
                        </a:lnSpc>
                        <a:spcAft>
                          <a:spcPts val="800"/>
                        </a:spcAft>
                        <a:buNone/>
                      </a:pPr>
                      <a:r>
                        <a:rPr lang="en-ZA" sz="800">
                          <a:effectLst/>
                        </a:rPr>
                        <a:t>b</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Terminal B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900562450"/>
                  </a:ext>
                </a:extLst>
              </a:tr>
              <a:tr h="193271">
                <a:tc>
                  <a:txBody>
                    <a:bodyPr/>
                    <a:lstStyle/>
                    <a:p>
                      <a:pPr>
                        <a:lnSpc>
                          <a:spcPct val="107000"/>
                        </a:lnSpc>
                        <a:spcAft>
                          <a:spcPts val="800"/>
                        </a:spcAft>
                        <a:buNone/>
                      </a:pPr>
                      <a:r>
                        <a:rPr lang="en-ZA" sz="800">
                          <a:effectLst/>
                        </a:rPr>
                        <a:t>c</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Central Terminal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098680725"/>
                  </a:ext>
                </a:extLst>
              </a:tr>
              <a:tr h="193271">
                <a:tc>
                  <a:txBody>
                    <a:bodyPr/>
                    <a:lstStyle/>
                    <a:p>
                      <a:pPr>
                        <a:lnSpc>
                          <a:spcPct val="107000"/>
                        </a:lnSpc>
                        <a:spcAft>
                          <a:spcPts val="800"/>
                        </a:spcAft>
                        <a:buNone/>
                      </a:pPr>
                      <a:r>
                        <a:rPr lang="en-ZA" sz="800">
                          <a:effectLst/>
                        </a:rPr>
                        <a:t>d</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Multi Storey Parking 1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82117842"/>
                  </a:ext>
                </a:extLst>
              </a:tr>
              <a:tr h="193271">
                <a:tc>
                  <a:txBody>
                    <a:bodyPr/>
                    <a:lstStyle/>
                    <a:p>
                      <a:pPr>
                        <a:lnSpc>
                          <a:spcPct val="107000"/>
                        </a:lnSpc>
                        <a:spcAft>
                          <a:spcPts val="800"/>
                        </a:spcAft>
                        <a:buNone/>
                      </a:pPr>
                      <a:r>
                        <a:rPr lang="en-ZA" sz="800">
                          <a:effectLst/>
                        </a:rPr>
                        <a:t>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Multi Storey Parking 2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604776684"/>
                  </a:ext>
                </a:extLst>
              </a:tr>
              <a:tr h="193271">
                <a:tc>
                  <a:txBody>
                    <a:bodyPr/>
                    <a:lstStyle/>
                    <a:p>
                      <a:pPr>
                        <a:lnSpc>
                          <a:spcPct val="107000"/>
                        </a:lnSpc>
                        <a:spcAft>
                          <a:spcPts val="800"/>
                        </a:spcAft>
                        <a:buNone/>
                      </a:pPr>
                      <a:r>
                        <a:rPr lang="en-ZA" sz="800">
                          <a:effectLst/>
                        </a:rPr>
                        <a:t>f</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Aviation Park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650977943"/>
                  </a:ext>
                </a:extLst>
              </a:tr>
              <a:tr h="193271">
                <a:tc>
                  <a:txBody>
                    <a:bodyPr/>
                    <a:lstStyle/>
                    <a:p>
                      <a:pPr>
                        <a:lnSpc>
                          <a:spcPct val="107000"/>
                        </a:lnSpc>
                        <a:spcAft>
                          <a:spcPts val="800"/>
                        </a:spcAft>
                        <a:buNone/>
                      </a:pPr>
                      <a:r>
                        <a:rPr lang="en-ZA" sz="800">
                          <a:effectLst/>
                        </a:rPr>
                        <a:t>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Shade Parking’s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021107062"/>
                  </a:ext>
                </a:extLst>
              </a:tr>
              <a:tr h="193271">
                <a:tc>
                  <a:txBody>
                    <a:bodyPr/>
                    <a:lstStyle/>
                    <a:p>
                      <a:pPr>
                        <a:lnSpc>
                          <a:spcPct val="107000"/>
                        </a:lnSpc>
                        <a:spcAft>
                          <a:spcPts val="800"/>
                        </a:spcAft>
                        <a:buNone/>
                      </a:pPr>
                      <a:r>
                        <a:rPr lang="en-ZA" sz="800">
                          <a:effectLst/>
                        </a:rPr>
                        <a:t>h</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Sub Stations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488385520"/>
                  </a:ext>
                </a:extLst>
              </a:tr>
              <a:tr h="193271">
                <a:tc>
                  <a:txBody>
                    <a:bodyPr/>
                    <a:lstStyle/>
                    <a:p>
                      <a:pPr>
                        <a:lnSpc>
                          <a:spcPct val="107000"/>
                        </a:lnSpc>
                        <a:spcAft>
                          <a:spcPts val="800"/>
                        </a:spcAft>
                        <a:buNone/>
                      </a:pPr>
                      <a:r>
                        <a:rPr lang="en-ZA" sz="800">
                          <a:effectLst/>
                        </a:rPr>
                        <a:t>i</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Main Cargo Warehouses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3829850026"/>
                  </a:ext>
                </a:extLst>
              </a:tr>
              <a:tr h="193271">
                <a:tc>
                  <a:txBody>
                    <a:bodyPr/>
                    <a:lstStyle/>
                    <a:p>
                      <a:pPr>
                        <a:lnSpc>
                          <a:spcPct val="107000"/>
                        </a:lnSpc>
                        <a:spcAft>
                          <a:spcPts val="800"/>
                        </a:spcAft>
                        <a:buNone/>
                      </a:pPr>
                      <a:r>
                        <a:rPr lang="en-ZA" sz="800">
                          <a:effectLst/>
                        </a:rPr>
                        <a:t>j</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Perishable Cargo Warehouses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01337472"/>
                  </a:ext>
                </a:extLst>
              </a:tr>
              <a:tr h="193271">
                <a:tc>
                  <a:txBody>
                    <a:bodyPr/>
                    <a:lstStyle/>
                    <a:p>
                      <a:pPr>
                        <a:lnSpc>
                          <a:spcPct val="107000"/>
                        </a:lnSpc>
                        <a:spcAft>
                          <a:spcPts val="800"/>
                        </a:spcAft>
                        <a:buNone/>
                      </a:pPr>
                      <a:r>
                        <a:rPr lang="en-ZA" sz="800">
                          <a:effectLst/>
                        </a:rPr>
                        <a:t>k</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Freight Agents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520435912"/>
                  </a:ext>
                </a:extLst>
              </a:tr>
              <a:tr h="193271">
                <a:tc>
                  <a:txBody>
                    <a:bodyPr/>
                    <a:lstStyle/>
                    <a:p>
                      <a:pPr>
                        <a:lnSpc>
                          <a:spcPct val="107000"/>
                        </a:lnSpc>
                        <a:spcAft>
                          <a:spcPts val="800"/>
                        </a:spcAft>
                        <a:buNone/>
                      </a:pPr>
                      <a:r>
                        <a:rPr lang="en-ZA" sz="800">
                          <a:effectLst/>
                        </a:rPr>
                        <a:t>l</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Super South Gate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299666121"/>
                  </a:ext>
                </a:extLst>
              </a:tr>
              <a:tr h="193271">
                <a:tc>
                  <a:txBody>
                    <a:bodyPr/>
                    <a:lstStyle/>
                    <a:p>
                      <a:pPr>
                        <a:lnSpc>
                          <a:spcPct val="107000"/>
                        </a:lnSpc>
                        <a:spcAft>
                          <a:spcPts val="800"/>
                        </a:spcAft>
                        <a:buNone/>
                      </a:pPr>
                      <a:r>
                        <a:rPr lang="en-ZA" sz="800">
                          <a:effectLst/>
                        </a:rPr>
                        <a:t>m</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Delta Gate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658582260"/>
                  </a:ext>
                </a:extLst>
              </a:tr>
              <a:tr h="193271">
                <a:tc>
                  <a:txBody>
                    <a:bodyPr/>
                    <a:lstStyle/>
                    <a:p>
                      <a:pPr>
                        <a:lnSpc>
                          <a:spcPct val="107000"/>
                        </a:lnSpc>
                        <a:spcAft>
                          <a:spcPts val="800"/>
                        </a:spcAft>
                        <a:buNone/>
                      </a:pPr>
                      <a:r>
                        <a:rPr lang="en-ZA" sz="800">
                          <a:effectLst/>
                        </a:rPr>
                        <a:t>n</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ATNS Gate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766360373"/>
                  </a:ext>
                </a:extLst>
              </a:tr>
              <a:tr h="193271">
                <a:tc>
                  <a:txBody>
                    <a:bodyPr/>
                    <a:lstStyle/>
                    <a:p>
                      <a:pPr>
                        <a:lnSpc>
                          <a:spcPct val="107000"/>
                        </a:lnSpc>
                        <a:spcAft>
                          <a:spcPts val="800"/>
                        </a:spcAft>
                        <a:buNone/>
                      </a:pPr>
                      <a:r>
                        <a:rPr lang="en-ZA" sz="800">
                          <a:effectLst/>
                        </a:rPr>
                        <a:t>o</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SAPOS Gate building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442340889"/>
                  </a:ext>
                </a:extLst>
              </a:tr>
              <a:tr h="193271">
                <a:tc>
                  <a:txBody>
                    <a:bodyPr/>
                    <a:lstStyle/>
                    <a:p>
                      <a:pPr>
                        <a:lnSpc>
                          <a:spcPct val="107000"/>
                        </a:lnSpc>
                        <a:spcAft>
                          <a:spcPts val="800"/>
                        </a:spcAft>
                        <a:buNone/>
                      </a:pPr>
                      <a:r>
                        <a:rPr lang="en-ZA" sz="800">
                          <a:effectLst/>
                        </a:rPr>
                        <a:t>p</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Precinct 2A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Landside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188584400"/>
                  </a:ext>
                </a:extLst>
              </a:tr>
              <a:tr h="193271">
                <a:tc>
                  <a:txBody>
                    <a:bodyPr/>
                    <a:lstStyle/>
                    <a:p>
                      <a:pPr>
                        <a:lnSpc>
                          <a:spcPct val="107000"/>
                        </a:lnSpc>
                        <a:spcAft>
                          <a:spcPts val="800"/>
                        </a:spcAft>
                        <a:buNone/>
                      </a:pPr>
                      <a:r>
                        <a:rPr lang="en-ZA" sz="800">
                          <a:effectLst/>
                        </a:rPr>
                        <a:t>q</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Aircraft Gates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983491725"/>
                  </a:ext>
                </a:extLst>
              </a:tr>
              <a:tr h="193271">
                <a:tc>
                  <a:txBody>
                    <a:bodyPr/>
                    <a:lstStyle/>
                    <a:p>
                      <a:pPr>
                        <a:lnSpc>
                          <a:spcPct val="107000"/>
                        </a:lnSpc>
                        <a:spcAft>
                          <a:spcPts val="800"/>
                        </a:spcAft>
                        <a:buNone/>
                      </a:pPr>
                      <a:r>
                        <a:rPr lang="en-ZA" sz="800">
                          <a:effectLst/>
                        </a:rPr>
                        <a:t>r</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Airside Hangers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869303666"/>
                  </a:ext>
                </a:extLst>
              </a:tr>
              <a:tr h="193271">
                <a:tc>
                  <a:txBody>
                    <a:bodyPr/>
                    <a:lstStyle/>
                    <a:p>
                      <a:pPr>
                        <a:lnSpc>
                          <a:spcPct val="107000"/>
                        </a:lnSpc>
                        <a:spcAft>
                          <a:spcPts val="800"/>
                        </a:spcAft>
                        <a:buNone/>
                      </a:pPr>
                      <a:r>
                        <a:rPr lang="en-ZA" sz="800">
                          <a:effectLst/>
                        </a:rPr>
                        <a:t>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Denel Gate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422532803"/>
                  </a:ext>
                </a:extLst>
              </a:tr>
              <a:tr h="193271">
                <a:tc>
                  <a:txBody>
                    <a:bodyPr/>
                    <a:lstStyle/>
                    <a:p>
                      <a:pPr>
                        <a:lnSpc>
                          <a:spcPct val="107000"/>
                        </a:lnSpc>
                        <a:spcAft>
                          <a:spcPts val="800"/>
                        </a:spcAft>
                        <a:buNone/>
                      </a:pPr>
                      <a:r>
                        <a:rPr lang="en-ZA" sz="800">
                          <a:effectLst/>
                        </a:rPr>
                        <a:t>t</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Fire Stations (Main, Cargo, and Charlie 24)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393453472"/>
                  </a:ext>
                </a:extLst>
              </a:tr>
              <a:tr h="193271">
                <a:tc>
                  <a:txBody>
                    <a:bodyPr/>
                    <a:lstStyle/>
                    <a:p>
                      <a:pPr>
                        <a:lnSpc>
                          <a:spcPct val="107000"/>
                        </a:lnSpc>
                        <a:spcAft>
                          <a:spcPts val="800"/>
                        </a:spcAft>
                        <a:buNone/>
                      </a:pPr>
                      <a:r>
                        <a:rPr lang="en-ZA" sz="800">
                          <a:effectLst/>
                        </a:rPr>
                        <a:t>u</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Jet Centre Gates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564624118"/>
                  </a:ext>
                </a:extLst>
              </a:tr>
              <a:tr h="193271">
                <a:tc>
                  <a:txBody>
                    <a:bodyPr/>
                    <a:lstStyle/>
                    <a:p>
                      <a:pPr>
                        <a:lnSpc>
                          <a:spcPct val="107000"/>
                        </a:lnSpc>
                        <a:spcAft>
                          <a:spcPts val="800"/>
                        </a:spcAft>
                        <a:buNone/>
                      </a:pPr>
                      <a:r>
                        <a:rPr lang="en-ZA" sz="800">
                          <a:effectLst/>
                        </a:rPr>
                        <a:t>v</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ACSA Training Academy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623134154"/>
                  </a:ext>
                </a:extLst>
              </a:tr>
              <a:tr h="193271">
                <a:tc>
                  <a:txBody>
                    <a:bodyPr/>
                    <a:lstStyle/>
                    <a:p>
                      <a:pPr>
                        <a:lnSpc>
                          <a:spcPct val="107000"/>
                        </a:lnSpc>
                        <a:spcAft>
                          <a:spcPts val="800"/>
                        </a:spcAft>
                        <a:buNone/>
                      </a:pPr>
                      <a:r>
                        <a:rPr lang="en-ZA" sz="800">
                          <a:effectLst/>
                        </a:rPr>
                        <a:t>w</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a:lnSpc>
                          <a:spcPct val="107000"/>
                        </a:lnSpc>
                        <a:spcAft>
                          <a:spcPts val="800"/>
                        </a:spcAft>
                        <a:buNone/>
                      </a:pPr>
                      <a:r>
                        <a:rPr lang="en-ZA" sz="800">
                          <a:effectLst/>
                        </a:rPr>
                        <a:t>Fire Pump Houses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4115810409"/>
                  </a:ext>
                </a:extLst>
              </a:tr>
              <a:tr h="193271">
                <a:tc>
                  <a:txBody>
                    <a:bodyPr/>
                    <a:lstStyle/>
                    <a:p>
                      <a:pPr>
                        <a:lnSpc>
                          <a:spcPct val="107000"/>
                        </a:lnSpc>
                        <a:spcAft>
                          <a:spcPts val="800"/>
                        </a:spcAft>
                        <a:buNone/>
                      </a:pPr>
                      <a:r>
                        <a:rPr lang="en-ZA" sz="800">
                          <a:effectLst/>
                        </a:rPr>
                        <a:t>x</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Dog Kennel Building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2385"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30289936"/>
                  </a:ext>
                </a:extLst>
              </a:tr>
              <a:tr h="193271">
                <a:tc>
                  <a:txBody>
                    <a:bodyPr/>
                    <a:lstStyle/>
                    <a:p>
                      <a:pPr>
                        <a:lnSpc>
                          <a:spcPct val="107000"/>
                        </a:lnSpc>
                        <a:spcAft>
                          <a:spcPts val="800"/>
                        </a:spcAft>
                        <a:buNone/>
                      </a:pPr>
                      <a:r>
                        <a:rPr lang="en-ZA" sz="800">
                          <a:effectLst/>
                        </a:rPr>
                        <a:t>y</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Fuel Storage Farm</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1750" algn="ctr">
                        <a:lnSpc>
                          <a:spcPct val="107000"/>
                        </a:lnSpc>
                        <a:spcAft>
                          <a:spcPts val="800"/>
                        </a:spcAft>
                        <a:buNone/>
                      </a:pPr>
                      <a:r>
                        <a:rPr lang="en-ZA" sz="800">
                          <a:effectLst/>
                        </a:rPr>
                        <a:t>Airside / Landside </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3905211058"/>
                  </a:ext>
                </a:extLst>
              </a:tr>
              <a:tr h="193271">
                <a:tc>
                  <a:txBody>
                    <a:bodyPr/>
                    <a:lstStyle/>
                    <a:p>
                      <a:pPr>
                        <a:lnSpc>
                          <a:spcPct val="107000"/>
                        </a:lnSpc>
                        <a:spcAft>
                          <a:spcPts val="800"/>
                        </a:spcAft>
                        <a:buNone/>
                      </a:pPr>
                      <a:r>
                        <a:rPr lang="en-ZA" sz="800">
                          <a:effectLst/>
                        </a:rPr>
                        <a:t>z</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Foxtrot Reservoir Buildings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1750" algn="ctr">
                        <a:lnSpc>
                          <a:spcPct val="107000"/>
                        </a:lnSpc>
                        <a:spcAft>
                          <a:spcPts val="800"/>
                        </a:spcAft>
                        <a:buNone/>
                      </a:pPr>
                      <a:r>
                        <a:rPr lang="en-ZA" sz="800">
                          <a:effectLst/>
                        </a:rPr>
                        <a:t>Airside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1642537396"/>
                  </a:ext>
                </a:extLst>
              </a:tr>
              <a:tr h="193271">
                <a:tc>
                  <a:txBody>
                    <a:bodyPr/>
                    <a:lstStyle/>
                    <a:p>
                      <a:pPr>
                        <a:lnSpc>
                          <a:spcPct val="107000"/>
                        </a:lnSpc>
                        <a:spcAft>
                          <a:spcPts val="800"/>
                        </a:spcAft>
                        <a:buNone/>
                      </a:pPr>
                      <a:r>
                        <a:rPr lang="en-ZA" sz="800">
                          <a:effectLst/>
                        </a:rPr>
                        <a:t>ZZ</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L="635">
                        <a:lnSpc>
                          <a:spcPct val="107000"/>
                        </a:lnSpc>
                        <a:spcAft>
                          <a:spcPts val="800"/>
                        </a:spcAft>
                        <a:buNone/>
                      </a:pPr>
                      <a:r>
                        <a:rPr lang="en-ZA" sz="800">
                          <a:effectLst/>
                        </a:rPr>
                        <a:t>Includes all areas within the airport precinct not mentioned above.</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tc>
                  <a:txBody>
                    <a:bodyPr/>
                    <a:lstStyle/>
                    <a:p>
                      <a:pPr marR="31750" algn="ctr">
                        <a:lnSpc>
                          <a:spcPct val="107000"/>
                        </a:lnSpc>
                        <a:spcAft>
                          <a:spcPts val="800"/>
                        </a:spcAft>
                        <a:buNone/>
                      </a:pPr>
                      <a:r>
                        <a:rPr lang="en-ZA" sz="800" dirty="0">
                          <a:effectLst/>
                        </a:rPr>
                        <a:t>Airside / Landside</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54572" marR="54572" marT="0" marB="0"/>
                </a:tc>
                <a:extLst>
                  <a:ext uri="{0D108BD9-81ED-4DB2-BD59-A6C34878D82A}">
                    <a16:rowId xmlns:a16="http://schemas.microsoft.com/office/drawing/2014/main" val="2936518442"/>
                  </a:ext>
                </a:extLst>
              </a:tr>
            </a:tbl>
          </a:graphicData>
        </a:graphic>
      </p:graphicFrame>
    </p:spTree>
    <p:extLst>
      <p:ext uri="{BB962C8B-B14F-4D97-AF65-F5344CB8AC3E}">
        <p14:creationId xmlns:p14="http://schemas.microsoft.com/office/powerpoint/2010/main" val="240971041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10D7FF72-C030-AF47-84BD-F549B1F1D893}"/>
              </a:ext>
            </a:extLst>
          </p:cNvPr>
          <p:cNvSpPr>
            <a:spLocks noGrp="1"/>
          </p:cNvSpPr>
          <p:nvPr>
            <p:ph type="body" sz="quarter" idx="13"/>
          </p:nvPr>
        </p:nvSpPr>
        <p:spPr>
          <a:xfrm>
            <a:off x="0" y="3266248"/>
            <a:ext cx="5482914" cy="1107996"/>
          </a:xfrm>
        </p:spPr>
        <p:txBody>
          <a:bodyPr/>
          <a:lstStyle/>
          <a:p>
            <a:pPr algn="l"/>
            <a:r>
              <a:rPr lang="en-US" dirty="0"/>
              <a:t>EVALUATION CRITERIA – STAGED APPROACH</a:t>
            </a:r>
          </a:p>
          <a:p>
            <a:pPr algn="l"/>
            <a:endParaRPr lang="en-US" dirty="0"/>
          </a:p>
        </p:txBody>
      </p:sp>
      <p:sp>
        <p:nvSpPr>
          <p:cNvPr id="2" name="Slide Number Placeholder 1"/>
          <p:cNvSpPr>
            <a:spLocks noGrp="1"/>
          </p:cNvSpPr>
          <p:nvPr>
            <p:ph type="sldNum" sz="quarter" idx="14"/>
          </p:nvPr>
        </p:nvSpPr>
        <p:spPr/>
        <p:txBody>
          <a:bodyPr/>
          <a:lstStyle/>
          <a:p>
            <a:fld id="{26064075-3AAB-4C73-8B14-15F5C27661CD}" type="slidenum">
              <a:rPr lang="en-US" smtClean="0"/>
              <a:pPr/>
              <a:t>11</a:t>
            </a:fld>
            <a:endParaRPr lang="en-US"/>
          </a:p>
        </p:txBody>
      </p:sp>
    </p:spTree>
    <p:extLst>
      <p:ext uri="{BB962C8B-B14F-4D97-AF65-F5344CB8AC3E}">
        <p14:creationId xmlns:p14="http://schemas.microsoft.com/office/powerpoint/2010/main" val="183228228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6"/>
          </p:nvPr>
        </p:nvSpPr>
        <p:spPr>
          <a:xfrm>
            <a:off x="8761060" y="6074128"/>
            <a:ext cx="352579" cy="288330"/>
          </a:xfrm>
        </p:spPr>
        <p:txBody>
          <a:bodyPr/>
          <a:lstStyle/>
          <a:p>
            <a:fld id="{26064075-3AAB-4C73-8B14-15F5C27661CD}" type="slidenum">
              <a:rPr lang="en-US" smtClean="0"/>
              <a:pPr/>
              <a:t>12</a:t>
            </a:fld>
            <a:endParaRPr lang="en-US"/>
          </a:p>
        </p:txBody>
      </p:sp>
      <p:sp>
        <p:nvSpPr>
          <p:cNvPr id="6" name="Text Placeholder 5">
            <a:extLst>
              <a:ext uri="{FF2B5EF4-FFF2-40B4-BE49-F238E27FC236}">
                <a16:creationId xmlns:a16="http://schemas.microsoft.com/office/drawing/2014/main" id="{0BF2299B-3542-E804-571A-1C3E38798FCA}"/>
              </a:ext>
            </a:extLst>
          </p:cNvPr>
          <p:cNvSpPr>
            <a:spLocks noGrp="1"/>
          </p:cNvSpPr>
          <p:nvPr>
            <p:ph type="body" sz="quarter" idx="15"/>
          </p:nvPr>
        </p:nvSpPr>
        <p:spPr/>
        <p:txBody>
          <a:bodyPr/>
          <a:lstStyle/>
          <a:p>
            <a:r>
              <a:rPr lang="en-ZA" dirty="0"/>
              <a:t>Staged approach</a:t>
            </a:r>
          </a:p>
        </p:txBody>
      </p:sp>
      <p:graphicFrame>
        <p:nvGraphicFramePr>
          <p:cNvPr id="4" name="Table 3">
            <a:extLst>
              <a:ext uri="{FF2B5EF4-FFF2-40B4-BE49-F238E27FC236}">
                <a16:creationId xmlns:a16="http://schemas.microsoft.com/office/drawing/2014/main" id="{1F045EF3-46A2-6E9E-1CFF-C7C75DDE9808}"/>
              </a:ext>
            </a:extLst>
          </p:cNvPr>
          <p:cNvGraphicFramePr>
            <a:graphicFrameLocks noGrp="1"/>
          </p:cNvGraphicFramePr>
          <p:nvPr>
            <p:extLst>
              <p:ext uri="{D42A27DB-BD31-4B8C-83A1-F6EECF244321}">
                <p14:modId xmlns:p14="http://schemas.microsoft.com/office/powerpoint/2010/main" val="783951207"/>
              </p:ext>
            </p:extLst>
          </p:nvPr>
        </p:nvGraphicFramePr>
        <p:xfrm>
          <a:off x="250825" y="1197429"/>
          <a:ext cx="8862814" cy="3744685"/>
        </p:xfrm>
        <a:graphic>
          <a:graphicData uri="http://schemas.openxmlformats.org/drawingml/2006/table">
            <a:tbl>
              <a:tblPr firstRow="1" firstCol="1" bandRow="1"/>
              <a:tblGrid>
                <a:gridCol w="1809167">
                  <a:extLst>
                    <a:ext uri="{9D8B030D-6E8A-4147-A177-3AD203B41FA5}">
                      <a16:colId xmlns:a16="http://schemas.microsoft.com/office/drawing/2014/main" val="464226738"/>
                    </a:ext>
                  </a:extLst>
                </a:gridCol>
                <a:gridCol w="1989318">
                  <a:extLst>
                    <a:ext uri="{9D8B030D-6E8A-4147-A177-3AD203B41FA5}">
                      <a16:colId xmlns:a16="http://schemas.microsoft.com/office/drawing/2014/main" val="2725346015"/>
                    </a:ext>
                  </a:extLst>
                </a:gridCol>
                <a:gridCol w="1628060">
                  <a:extLst>
                    <a:ext uri="{9D8B030D-6E8A-4147-A177-3AD203B41FA5}">
                      <a16:colId xmlns:a16="http://schemas.microsoft.com/office/drawing/2014/main" val="1055102013"/>
                    </a:ext>
                  </a:extLst>
                </a:gridCol>
                <a:gridCol w="1628060">
                  <a:extLst>
                    <a:ext uri="{9D8B030D-6E8A-4147-A177-3AD203B41FA5}">
                      <a16:colId xmlns:a16="http://schemas.microsoft.com/office/drawing/2014/main" val="3240769486"/>
                    </a:ext>
                  </a:extLst>
                </a:gridCol>
                <a:gridCol w="1808209">
                  <a:extLst>
                    <a:ext uri="{9D8B030D-6E8A-4147-A177-3AD203B41FA5}">
                      <a16:colId xmlns:a16="http://schemas.microsoft.com/office/drawing/2014/main" val="3372374479"/>
                    </a:ext>
                  </a:extLst>
                </a:gridCol>
              </a:tblGrid>
              <a:tr h="768462">
                <a:tc>
                  <a:txBody>
                    <a:bodyPr/>
                    <a:lstStyle/>
                    <a:p>
                      <a:pPr algn="l">
                        <a:lnSpc>
                          <a:spcPct val="150000"/>
                        </a:lnSpc>
                        <a:spcBef>
                          <a:spcPts val="1200"/>
                        </a:spcBef>
                        <a:buNone/>
                        <a:tabLst>
                          <a:tab pos="1319530" algn="l"/>
                        </a:tabLst>
                      </a:pPr>
                      <a:r>
                        <a:rPr lang="en-GB" sz="1800" b="1">
                          <a:effectLst/>
                          <a:latin typeface="Arial" panose="020B0604020202020204" pitchFamily="34" charset="0"/>
                          <a:ea typeface="Times New Roman" panose="02020603050405020304" pitchFamily="18" charset="0"/>
                          <a:cs typeface="Times New Roman" panose="02020603050405020304" pitchFamily="18" charset="0"/>
                        </a:rPr>
                        <a:t>Stage 1</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50000"/>
                        </a:lnSpc>
                        <a:spcBef>
                          <a:spcPts val="1200"/>
                        </a:spcBef>
                        <a:buNone/>
                        <a:tabLst>
                          <a:tab pos="1319530" algn="l"/>
                        </a:tabLst>
                      </a:pPr>
                      <a:r>
                        <a:rPr lang="en-GB" sz="1800" b="1">
                          <a:effectLst/>
                          <a:latin typeface="Arial" panose="020B0604020202020204" pitchFamily="34" charset="0"/>
                          <a:ea typeface="Times New Roman" panose="02020603050405020304" pitchFamily="18" charset="0"/>
                          <a:cs typeface="Times New Roman" panose="02020603050405020304" pitchFamily="18" charset="0"/>
                        </a:rPr>
                        <a:t>Stage 2</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50000"/>
                        </a:lnSpc>
                        <a:spcBef>
                          <a:spcPts val="1200"/>
                        </a:spcBef>
                        <a:buNone/>
                        <a:tabLst>
                          <a:tab pos="1319530" algn="l"/>
                        </a:tabLst>
                      </a:pPr>
                      <a:r>
                        <a:rPr lang="en-GB" sz="1800" b="1">
                          <a:effectLst/>
                          <a:latin typeface="Arial" panose="020B0604020202020204" pitchFamily="34" charset="0"/>
                          <a:ea typeface="Times New Roman" panose="02020603050405020304" pitchFamily="18" charset="0"/>
                          <a:cs typeface="Times New Roman" panose="02020603050405020304" pitchFamily="18" charset="0"/>
                        </a:rPr>
                        <a:t>Stage 3</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50000"/>
                        </a:lnSpc>
                        <a:spcBef>
                          <a:spcPts val="1200"/>
                        </a:spcBef>
                        <a:buNone/>
                        <a:tabLst>
                          <a:tab pos="1319530" algn="l"/>
                        </a:tabLst>
                      </a:pPr>
                      <a:r>
                        <a:rPr lang="en-GB" sz="1800" b="1">
                          <a:effectLst/>
                          <a:latin typeface="Arial" panose="020B0604020202020204" pitchFamily="34" charset="0"/>
                          <a:ea typeface="Times New Roman" panose="02020603050405020304" pitchFamily="18" charset="0"/>
                          <a:cs typeface="Times New Roman" panose="02020603050405020304" pitchFamily="18" charset="0"/>
                        </a:rPr>
                        <a:t>Stage 4</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50000"/>
                        </a:lnSpc>
                        <a:spcBef>
                          <a:spcPts val="1200"/>
                        </a:spcBef>
                        <a:buNone/>
                        <a:tabLst>
                          <a:tab pos="1319530" algn="l"/>
                        </a:tabLst>
                      </a:pPr>
                      <a:r>
                        <a:rPr lang="en-GB" sz="1800" b="1">
                          <a:effectLst/>
                          <a:latin typeface="Arial" panose="020B0604020202020204" pitchFamily="34" charset="0"/>
                          <a:ea typeface="Times New Roman" panose="02020603050405020304" pitchFamily="18" charset="0"/>
                          <a:cs typeface="Times New Roman" panose="02020603050405020304" pitchFamily="18" charset="0"/>
                        </a:rPr>
                        <a:t>Stage 5</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43876255"/>
                  </a:ext>
                </a:extLst>
              </a:tr>
              <a:tr h="2976223">
                <a:tc>
                  <a:txBody>
                    <a:bodyPr/>
                    <a:lstStyle/>
                    <a:p>
                      <a:pPr algn="just">
                        <a:buNone/>
                      </a:pPr>
                      <a:r>
                        <a:rPr lang="en-GB" sz="1800">
                          <a:effectLst/>
                          <a:latin typeface="Arial" panose="020B0604020202020204" pitchFamily="34" charset="0"/>
                          <a:ea typeface="Times New Roman" panose="02020603050405020304" pitchFamily="18" charset="0"/>
                          <a:cs typeface="Arial" panose="020B0604020202020204" pitchFamily="34" charset="0"/>
                        </a:rPr>
                        <a:t>Check if all the documents have been received.</a:t>
                      </a:r>
                      <a:endParaRPr lang="en-ZA" sz="180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ct val="150000"/>
                        </a:lnSpc>
                        <a:spcBef>
                          <a:spcPts val="1200"/>
                        </a:spcBef>
                        <a:buNone/>
                        <a:tabLst>
                          <a:tab pos="1319530" algn="l"/>
                        </a:tabLst>
                      </a:pPr>
                      <a:r>
                        <a:rPr lang="en-GB" sz="1800" b="0">
                          <a:effectLst/>
                          <a:latin typeface="Arial" panose="020B0604020202020204" pitchFamily="34" charset="0"/>
                          <a:ea typeface="Times New Roman" panose="02020603050405020304" pitchFamily="18" charset="0"/>
                          <a:cs typeface="Times New Roman" panose="02020603050405020304" pitchFamily="18" charset="0"/>
                        </a:rPr>
                        <a:t> </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lnSpc>
                          <a:spcPct val="150000"/>
                        </a:lnSpc>
                        <a:spcBef>
                          <a:spcPts val="1200"/>
                        </a:spcBef>
                        <a:buNone/>
                        <a:tabLst>
                          <a:tab pos="1319530" algn="l"/>
                        </a:tabLst>
                      </a:pPr>
                      <a:r>
                        <a:rPr lang="en-GB" sz="1800" b="0">
                          <a:effectLst/>
                          <a:latin typeface="Arial" panose="020B0604020202020204" pitchFamily="34" charset="0"/>
                          <a:ea typeface="Times New Roman" panose="02020603050405020304" pitchFamily="18" charset="0"/>
                          <a:cs typeface="Times New Roman" panose="02020603050405020304" pitchFamily="18" charset="0"/>
                        </a:rPr>
                        <a:t>Mandatory Requirements</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p>
                      <a:pPr algn="l">
                        <a:lnSpc>
                          <a:spcPct val="150000"/>
                        </a:lnSpc>
                        <a:spcBef>
                          <a:spcPts val="1200"/>
                        </a:spcBef>
                        <a:buNone/>
                        <a:tabLst>
                          <a:tab pos="1319530" algn="l"/>
                        </a:tabLst>
                      </a:pPr>
                      <a:r>
                        <a:rPr lang="en-GB" sz="1800" b="0">
                          <a:effectLst/>
                          <a:latin typeface="Arial" panose="020B0604020202020204" pitchFamily="34" charset="0"/>
                          <a:ea typeface="Times New Roman" panose="02020603050405020304" pitchFamily="18" charset="0"/>
                          <a:cs typeface="Times New Roman" panose="02020603050405020304" pitchFamily="18" charset="0"/>
                        </a:rPr>
                        <a:t> </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en-GB" sz="1800">
                          <a:effectLst/>
                          <a:latin typeface="Arial" panose="020B0604020202020204" pitchFamily="34" charset="0"/>
                          <a:ea typeface="Times New Roman" panose="02020603050405020304" pitchFamily="18" charset="0"/>
                          <a:cs typeface="Arial" panose="020B0604020202020204" pitchFamily="34" charset="0"/>
                        </a:rPr>
                        <a:t>Evaluate on functionality or the technical aspect of the bid.</a:t>
                      </a:r>
                      <a:endParaRPr lang="en-ZA" sz="180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ct val="150000"/>
                        </a:lnSpc>
                        <a:spcBef>
                          <a:spcPts val="1200"/>
                        </a:spcBef>
                        <a:buNone/>
                        <a:tabLst>
                          <a:tab pos="1319530" algn="l"/>
                        </a:tabLst>
                      </a:pPr>
                      <a:r>
                        <a:rPr lang="en-GB" sz="1800" b="0">
                          <a:effectLst/>
                          <a:latin typeface="Arial" panose="020B0604020202020204" pitchFamily="34" charset="0"/>
                          <a:ea typeface="Times New Roman" panose="02020603050405020304" pitchFamily="18" charset="0"/>
                          <a:cs typeface="Times New Roman" panose="02020603050405020304" pitchFamily="18" charset="0"/>
                        </a:rPr>
                        <a:t> </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en-GB" sz="1800">
                          <a:effectLst/>
                          <a:latin typeface="Arial" panose="020B0604020202020204" pitchFamily="34" charset="0"/>
                          <a:ea typeface="Times New Roman" panose="02020603050405020304" pitchFamily="18" charset="0"/>
                          <a:cs typeface="Arial" panose="020B0604020202020204" pitchFamily="34" charset="0"/>
                        </a:rPr>
                        <a:t>Evaluate price and Preference.</a:t>
                      </a:r>
                      <a:endParaRPr lang="en-ZA" sz="180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ct val="150000"/>
                        </a:lnSpc>
                        <a:spcBef>
                          <a:spcPts val="1200"/>
                        </a:spcBef>
                        <a:buNone/>
                        <a:tabLst>
                          <a:tab pos="1319530" algn="l"/>
                        </a:tabLst>
                      </a:pPr>
                      <a:r>
                        <a:rPr lang="en-GB" sz="1800" b="0">
                          <a:effectLst/>
                          <a:latin typeface="Arial" panose="020B0604020202020204" pitchFamily="34" charset="0"/>
                          <a:ea typeface="Times New Roman" panose="02020603050405020304" pitchFamily="18" charset="0"/>
                          <a:cs typeface="Times New Roman" panose="02020603050405020304" pitchFamily="18" charset="0"/>
                        </a:rPr>
                        <a:t> </a:t>
                      </a:r>
                      <a:endParaRPr lang="en-ZA" sz="1800" b="1">
                        <a:effectLst/>
                        <a:latin typeface="Tahoma" panose="020B060403050404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a:buNone/>
                      </a:pPr>
                      <a:r>
                        <a:rPr lang="en-GB" sz="1800" dirty="0">
                          <a:effectLst/>
                          <a:latin typeface="Arial" panose="020B0604020202020204" pitchFamily="34" charset="0"/>
                          <a:ea typeface="Times New Roman" panose="02020603050405020304" pitchFamily="18" charset="0"/>
                          <a:cs typeface="Arial" panose="020B0604020202020204" pitchFamily="34" charset="0"/>
                        </a:rPr>
                        <a:t>Post tender negotiations.</a:t>
                      </a:r>
                      <a:endParaRPr lang="en-ZA" sz="1800" dirty="0">
                        <a:effectLst/>
                        <a:latin typeface="Arial" panose="020B0604020202020204" pitchFamily="34" charset="0"/>
                        <a:ea typeface="Times New Roman" panose="02020603050405020304" pitchFamily="18" charset="0"/>
                        <a:cs typeface="Times New Roman" panose="02020603050405020304" pitchFamily="18" charset="0"/>
                      </a:endParaRPr>
                    </a:p>
                    <a:p>
                      <a:pPr algn="l">
                        <a:buNone/>
                      </a:pPr>
                      <a:r>
                        <a:rPr lang="en-GB" sz="1800" dirty="0">
                          <a:effectLst/>
                          <a:latin typeface="Arial" panose="020B0604020202020204" pitchFamily="34" charset="0"/>
                          <a:ea typeface="Times New Roman" panose="02020603050405020304" pitchFamily="18" charset="0"/>
                          <a:cs typeface="Arial" panose="020B0604020202020204" pitchFamily="34" charset="0"/>
                        </a:rPr>
                        <a:t> </a:t>
                      </a:r>
                      <a:endParaRPr lang="en-ZA" sz="1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56865963"/>
                  </a:ext>
                </a:extLst>
              </a:tr>
            </a:tbl>
          </a:graphicData>
        </a:graphic>
      </p:graphicFrame>
    </p:spTree>
    <p:extLst>
      <p:ext uri="{BB962C8B-B14F-4D97-AF65-F5344CB8AC3E}">
        <p14:creationId xmlns:p14="http://schemas.microsoft.com/office/powerpoint/2010/main" val="10677055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6DEE48-3ABE-4623-82F3-D97858C93DD5}"/>
              </a:ext>
            </a:extLst>
          </p:cNvPr>
          <p:cNvSpPr>
            <a:spLocks noGrp="1"/>
          </p:cNvSpPr>
          <p:nvPr>
            <p:ph type="body" sz="quarter" idx="15"/>
          </p:nvPr>
        </p:nvSpPr>
        <p:spPr/>
        <p:txBody>
          <a:bodyPr/>
          <a:lstStyle/>
          <a:p>
            <a:r>
              <a:rPr lang="en-ZA" dirty="0"/>
              <a:t>Mandatory evaluations</a:t>
            </a:r>
          </a:p>
        </p:txBody>
      </p:sp>
      <p:sp>
        <p:nvSpPr>
          <p:cNvPr id="6" name="Slide Number Placeholder 5"/>
          <p:cNvSpPr>
            <a:spLocks noGrp="1"/>
          </p:cNvSpPr>
          <p:nvPr>
            <p:ph type="sldNum" sz="quarter" idx="16"/>
          </p:nvPr>
        </p:nvSpPr>
        <p:spPr/>
        <p:txBody>
          <a:bodyPr/>
          <a:lstStyle/>
          <a:p>
            <a:fld id="{26064075-3AAB-4C73-8B14-15F5C27661CD}" type="slidenum">
              <a:rPr lang="en-US" smtClean="0"/>
              <a:pPr/>
              <a:t>13</a:t>
            </a:fld>
            <a:endParaRPr lang="en-US"/>
          </a:p>
        </p:txBody>
      </p:sp>
      <p:sp>
        <p:nvSpPr>
          <p:cNvPr id="7" name="Content Placeholder 2">
            <a:extLst>
              <a:ext uri="{FF2B5EF4-FFF2-40B4-BE49-F238E27FC236}">
                <a16:creationId xmlns:a16="http://schemas.microsoft.com/office/drawing/2014/main" id="{4271FC98-595B-34F9-6BC6-7F6649986C46}"/>
              </a:ext>
            </a:extLst>
          </p:cNvPr>
          <p:cNvSpPr txBox="1">
            <a:spLocks/>
          </p:cNvSpPr>
          <p:nvPr/>
        </p:nvSpPr>
        <p:spPr bwMode="auto">
          <a:xfrm>
            <a:off x="125760" y="521296"/>
            <a:ext cx="8892480" cy="5256584"/>
          </a:xfrm>
          <a:prstGeom prst="rect">
            <a:avLst/>
          </a:prstGeom>
          <a:solidFill>
            <a:sysClr val="window" lastClr="FFFFFF"/>
          </a:solidFill>
          <a:ln w="12700" cap="flat" cmpd="sng" algn="ctr">
            <a:noFill/>
            <a:prstDash val="solid"/>
          </a:ln>
          <a:effec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0" marR="0" lvl="0" indent="0" algn="just" defTabSz="914400" eaLnBrk="0" fontAlgn="auto" latinLnBrk="0" hangingPunct="0">
              <a:lnSpc>
                <a:spcPct val="100000"/>
              </a:lnSpc>
              <a:spcBef>
                <a:spcPts val="0"/>
              </a:spcBef>
              <a:spcAft>
                <a:spcPts val="0"/>
              </a:spcAft>
              <a:buClrTx/>
              <a:buSzTx/>
              <a:buFontTx/>
              <a:buNone/>
              <a:tabLst/>
              <a:defRPr/>
            </a:pPr>
            <a:r>
              <a:rPr kumimoji="0" lang="en-ZA" sz="2400" b="0" i="0" u="none" strike="noStrike" kern="0" cap="none" spc="0" normalizeH="0" baseline="0" noProof="0" dirty="0">
                <a:ln>
                  <a:noFill/>
                </a:ln>
                <a:solidFill>
                  <a:srgbClr val="231F20"/>
                </a:solidFill>
                <a:effectLst/>
                <a:uLnTx/>
                <a:uFillTx/>
                <a:latin typeface="Arial" charset="0"/>
                <a:ea typeface="+mn-ea"/>
                <a:cs typeface="Arial" charset="0"/>
              </a:rPr>
              <a:t>To be recognised as being responsive, bidders are required to satisfy the following Mandatory requirements:</a:t>
            </a:r>
          </a:p>
          <a:p>
            <a:pPr marL="0" marR="0" lvl="0" indent="0" defTabSz="914400" eaLnBrk="0" fontAlgn="auto" latinLnBrk="0" hangingPunct="0">
              <a:lnSpc>
                <a:spcPct val="100000"/>
              </a:lnSpc>
              <a:spcBef>
                <a:spcPts val="0"/>
              </a:spcBef>
              <a:spcAft>
                <a:spcPts val="0"/>
              </a:spcAft>
              <a:buClrTx/>
              <a:buSzTx/>
              <a:buFontTx/>
              <a:buNone/>
              <a:tabLst/>
              <a:defRPr/>
            </a:pPr>
            <a:endParaRPr lang="en-ZA" sz="2400" kern="0" dirty="0">
              <a:solidFill>
                <a:srgbClr val="231F20"/>
              </a:solidFill>
            </a:endParaRPr>
          </a:p>
          <a:p>
            <a:pPr algn="just">
              <a:buFont typeface="Arial" panose="020B0604020202020204" pitchFamily="34" charset="0"/>
              <a:buChar char="•"/>
            </a:pPr>
            <a:r>
              <a:rPr lang="en-GB" sz="2400" dirty="0">
                <a:effectLst/>
                <a:latin typeface="Arial" panose="020B0604020202020204" pitchFamily="34" charset="0"/>
                <a:ea typeface="Times New Roman" panose="02020603050405020304" pitchFamily="18" charset="0"/>
                <a:cs typeface="Arial" panose="020B0604020202020204" pitchFamily="34" charset="0"/>
              </a:rPr>
              <a:t>Completed </a:t>
            </a:r>
            <a:r>
              <a:rPr lang="en-GB" sz="2400" b="1" dirty="0">
                <a:effectLst/>
                <a:latin typeface="Arial" panose="020B0604020202020204" pitchFamily="34" charset="0"/>
                <a:ea typeface="Times New Roman" panose="02020603050405020304" pitchFamily="18" charset="0"/>
                <a:cs typeface="Arial" panose="020B0604020202020204" pitchFamily="34" charset="0"/>
              </a:rPr>
              <a:t>in full</a:t>
            </a:r>
            <a:r>
              <a:rPr lang="en-GB" sz="2400" dirty="0">
                <a:effectLst/>
                <a:latin typeface="Arial" panose="020B0604020202020204" pitchFamily="34" charset="0"/>
                <a:ea typeface="Times New Roman" panose="02020603050405020304" pitchFamily="18" charset="0"/>
                <a:cs typeface="Arial" panose="020B0604020202020204" pitchFamily="34" charset="0"/>
              </a:rPr>
              <a:t> and signed </a:t>
            </a:r>
            <a:r>
              <a:rPr lang="en-GB" sz="2400" b="1" dirty="0">
                <a:effectLst/>
                <a:latin typeface="Arial" panose="020B0604020202020204" pitchFamily="34" charset="0"/>
                <a:ea typeface="Times New Roman" panose="02020603050405020304" pitchFamily="18" charset="0"/>
                <a:cs typeface="Arial" panose="020B0604020202020204" pitchFamily="34" charset="0"/>
              </a:rPr>
              <a:t>Form of offer C1.1.</a:t>
            </a:r>
            <a:r>
              <a:rPr lang="en-GB" sz="2400" dirty="0">
                <a:effectLst/>
                <a:latin typeface="Arial" panose="020B0604020202020204" pitchFamily="34" charset="0"/>
                <a:ea typeface="Times New Roman" panose="02020603050405020304" pitchFamily="18" charset="0"/>
                <a:cs typeface="Arial" panose="020B0604020202020204" pitchFamily="34" charset="0"/>
              </a:rPr>
              <a:t> </a:t>
            </a:r>
          </a:p>
          <a:p>
            <a:pPr marL="0" indent="0" algn="just"/>
            <a:endParaRPr lang="en-ZA"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GB" sz="2400" dirty="0">
                <a:effectLst/>
                <a:latin typeface="Arial" panose="020B0604020202020204" pitchFamily="34" charset="0"/>
                <a:ea typeface="Times New Roman" panose="02020603050405020304" pitchFamily="18" charset="0"/>
                <a:cs typeface="Arial" panose="020B0604020202020204" pitchFamily="34" charset="0"/>
              </a:rPr>
              <a:t>Only tenderers who hold a </a:t>
            </a:r>
            <a:r>
              <a:rPr lang="en-GB" sz="2400" b="1" dirty="0">
                <a:effectLst/>
                <a:latin typeface="Arial" panose="020B0604020202020204" pitchFamily="34" charset="0"/>
                <a:ea typeface="Times New Roman" panose="02020603050405020304" pitchFamily="18" charset="0"/>
                <a:cs typeface="Arial" panose="020B0604020202020204" pitchFamily="34" charset="0"/>
              </a:rPr>
              <a:t>valid and active CIDB contractor grading of 5GB</a:t>
            </a:r>
            <a:r>
              <a:rPr lang="en-GB" sz="2400" dirty="0">
                <a:effectLst/>
                <a:latin typeface="Arial" panose="020B0604020202020204" pitchFamily="34" charset="0"/>
                <a:ea typeface="Times New Roman" panose="02020603050405020304" pitchFamily="18" charset="0"/>
                <a:cs typeface="Arial" panose="020B0604020202020204" pitchFamily="34" charset="0"/>
              </a:rPr>
              <a:t> or higher. </a:t>
            </a:r>
          </a:p>
          <a:p>
            <a:pPr marL="0" indent="0" algn="just"/>
            <a:endParaRPr lang="en-ZA" sz="2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Font typeface="Arial" panose="020B0604020202020204" pitchFamily="34" charset="0"/>
              <a:buChar char="•"/>
            </a:pPr>
            <a:r>
              <a:rPr lang="en-GB" sz="2400" dirty="0">
                <a:effectLst/>
                <a:latin typeface="Arial" panose="020B0604020202020204" pitchFamily="34" charset="0"/>
                <a:ea typeface="Times New Roman" panose="02020603050405020304" pitchFamily="18" charset="0"/>
                <a:cs typeface="Arial" panose="020B0604020202020204" pitchFamily="34" charset="0"/>
              </a:rPr>
              <a:t>Attendance of </a:t>
            </a:r>
            <a:r>
              <a:rPr lang="en-GB" sz="2400" b="1" dirty="0">
                <a:effectLst/>
                <a:latin typeface="Arial" panose="020B0604020202020204" pitchFamily="34" charset="0"/>
                <a:ea typeface="Times New Roman" panose="02020603050405020304" pitchFamily="18" charset="0"/>
                <a:cs typeface="Arial" panose="020B0604020202020204" pitchFamily="34" charset="0"/>
              </a:rPr>
              <a:t>compulsory briefing session</a:t>
            </a:r>
            <a:r>
              <a:rPr lang="en-GB" sz="2400" dirty="0">
                <a:effectLst/>
                <a:latin typeface="Arial" panose="020B0604020202020204" pitchFamily="34" charset="0"/>
                <a:ea typeface="Times New Roman" panose="02020603050405020304" pitchFamily="18" charset="0"/>
                <a:cs typeface="Arial" panose="020B0604020202020204" pitchFamily="34" charset="0"/>
              </a:rPr>
              <a:t>. It is the responsibility of the attendee to include their details of the bidding entity on the attendance register during the compulsory briefing session. Only bidder who appear on the compulsory briefing session register will be considered.</a:t>
            </a:r>
            <a:endParaRPr lang="en-ZA" sz="2400" dirty="0">
              <a:effectLst/>
              <a:latin typeface="Arial" panose="020B0604020202020204" pitchFamily="34" charset="0"/>
              <a:ea typeface="Times New Roman" panose="02020603050405020304" pitchFamily="18" charset="0"/>
              <a:cs typeface="Times New Roman" panose="02020603050405020304" pitchFamily="18" charset="0"/>
            </a:endParaRPr>
          </a:p>
          <a:p>
            <a:pPr marL="0" lvl="0" indent="0" algn="just" fontAlgn="base" hangingPunct="0"/>
            <a:r>
              <a:rPr lang="en-ZA" sz="2400" b="0" i="0" u="none" strike="noStrike" baseline="0" dirty="0">
                <a:solidFill>
                  <a:srgbClr val="000000"/>
                </a:solidFill>
              </a:rPr>
              <a:t>	</a:t>
            </a:r>
          </a:p>
          <a:p>
            <a:pPr marL="0" lvl="0" indent="0" algn="just" fontAlgn="base" hangingPunct="0"/>
            <a:endParaRPr lang="en-ZA" sz="2400" b="0" i="0" u="none" strike="noStrike" baseline="0" dirty="0">
              <a:solidFill>
                <a:srgbClr val="000000"/>
              </a:solidFill>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ZA" sz="1600" b="1" i="0" u="none" strike="noStrike" kern="0" cap="none" spc="0" normalizeH="0" baseline="0" noProof="0" dirty="0">
                <a:ln>
                  <a:noFill/>
                </a:ln>
                <a:solidFill>
                  <a:srgbClr val="FF0000"/>
                </a:solidFill>
                <a:effectLst/>
                <a:uLnTx/>
                <a:uFillTx/>
                <a:latin typeface="Arial" panose="020B0604020202020204" pitchFamily="34" charset="0"/>
                <a:ea typeface="+mn-ea"/>
                <a:cs typeface="Arial" charset="0"/>
              </a:rPr>
              <a:t>Bidders must meet the above requirement before being evaluated further for Functionality</a:t>
            </a:r>
          </a:p>
          <a:p>
            <a:pPr marL="0" marR="0" lvl="0" indent="0" defTabSz="914400" eaLnBrk="1" fontAlgn="auto" latinLnBrk="0" hangingPunct="1">
              <a:lnSpc>
                <a:spcPct val="100000"/>
              </a:lnSpc>
              <a:spcBef>
                <a:spcPts val="0"/>
              </a:spcBef>
              <a:spcAft>
                <a:spcPts val="0"/>
              </a:spcAft>
              <a:buClrTx/>
              <a:buSzTx/>
              <a:buFontTx/>
              <a:buNone/>
              <a:tabLst/>
              <a:defRPr/>
            </a:pPr>
            <a:endParaRPr kumimoji="0" lang="en-ZA" sz="1800" b="1" i="1" u="none" strike="noStrike" kern="0" cap="none" spc="0" normalizeH="0" baseline="0" noProof="0" dirty="0">
              <a:ln>
                <a:noFill/>
              </a:ln>
              <a:solidFill>
                <a:srgbClr val="231F20"/>
              </a:solidFill>
              <a:effectLst/>
              <a:uLnTx/>
              <a:uFillTx/>
              <a:latin typeface="Arial" panose="020B0604020202020204"/>
              <a:ea typeface="+mn-ea"/>
              <a:cs typeface="Arial" charset="0"/>
            </a:endParaRPr>
          </a:p>
          <a:p>
            <a:pPr marL="457200" marR="0" lvl="1" indent="0" defTabSz="914400" eaLnBrk="0" fontAlgn="auto" latinLnBrk="0" hangingPunct="0">
              <a:lnSpc>
                <a:spcPct val="100000"/>
              </a:lnSpc>
              <a:spcBef>
                <a:spcPts val="0"/>
              </a:spcBef>
              <a:spcAft>
                <a:spcPts val="0"/>
              </a:spcAft>
              <a:buClrTx/>
              <a:buSzTx/>
              <a:tabLst/>
              <a:defRPr/>
            </a:pPr>
            <a:endParaRPr kumimoji="0" lang="en-ZA" sz="1800" b="0" i="0" u="none" strike="noStrike" kern="0" cap="none" spc="0" normalizeH="0" baseline="0" noProof="0" dirty="0">
              <a:ln>
                <a:noFill/>
              </a:ln>
              <a:solidFill>
                <a:srgbClr val="231F20"/>
              </a:solidFill>
              <a:effectLst/>
              <a:uLnTx/>
              <a:uFillTx/>
              <a:latin typeface="Arial" charset="0"/>
              <a:ea typeface="+mn-ea"/>
              <a:cs typeface="Arial" charset="0"/>
            </a:endParaRPr>
          </a:p>
          <a:p>
            <a:pPr marL="857250" marR="0" lvl="1" indent="-400050" defTabSz="914400" eaLnBrk="0" fontAlgn="auto" latinLnBrk="0" hangingPunct="0">
              <a:lnSpc>
                <a:spcPct val="100000"/>
              </a:lnSpc>
              <a:spcBef>
                <a:spcPts val="0"/>
              </a:spcBef>
              <a:spcAft>
                <a:spcPts val="0"/>
              </a:spcAft>
              <a:buClrTx/>
              <a:buSzTx/>
              <a:buFont typeface="+mj-lt"/>
              <a:buAutoNum type="romanLcPeriod"/>
              <a:tabLst/>
              <a:defRPr/>
            </a:pPr>
            <a:endParaRPr kumimoji="0" lang="en-ZA" sz="1800" b="0" i="0" u="none" strike="noStrike" kern="0" cap="none" spc="0" normalizeH="0" baseline="0" noProof="0" dirty="0">
              <a:ln>
                <a:noFill/>
              </a:ln>
              <a:solidFill>
                <a:srgbClr val="231F20"/>
              </a:solidFill>
              <a:effectLst/>
              <a:uLnTx/>
              <a:uFillTx/>
              <a:latin typeface="Arial" charset="0"/>
              <a:ea typeface="+mn-ea"/>
              <a:cs typeface="Arial" charset="0"/>
            </a:endParaRPr>
          </a:p>
          <a:p>
            <a:pPr marL="857250" marR="0" lvl="1" indent="-400050" defTabSz="914400" eaLnBrk="0" fontAlgn="auto" latinLnBrk="0" hangingPunct="0">
              <a:lnSpc>
                <a:spcPct val="100000"/>
              </a:lnSpc>
              <a:spcBef>
                <a:spcPts val="0"/>
              </a:spcBef>
              <a:spcAft>
                <a:spcPts val="0"/>
              </a:spcAft>
              <a:buClrTx/>
              <a:buSzTx/>
              <a:buFont typeface="+mj-lt"/>
              <a:buAutoNum type="romanLcPeriod"/>
              <a:tabLst/>
              <a:defRPr/>
            </a:pPr>
            <a:endParaRPr kumimoji="0" lang="en-ZA" sz="1800" b="0" i="0" u="none" strike="noStrike" kern="0" cap="none" spc="0" normalizeH="0" baseline="0" noProof="0" dirty="0">
              <a:ln>
                <a:noFill/>
              </a:ln>
              <a:solidFill>
                <a:srgbClr val="231F20"/>
              </a:solidFill>
              <a:effectLst/>
              <a:uLnTx/>
              <a:uFillTx/>
              <a:latin typeface="Arial" charset="0"/>
              <a:ea typeface="+mn-ea"/>
              <a:cs typeface="Arial" charset="0"/>
            </a:endParaRPr>
          </a:p>
          <a:p>
            <a:pPr marL="742950" marR="0" lvl="1" indent="-285750" defTabSz="914400" eaLnBrk="0" fontAlgn="auto" latinLnBrk="0" hangingPunct="0">
              <a:lnSpc>
                <a:spcPct val="100000"/>
              </a:lnSpc>
              <a:spcBef>
                <a:spcPts val="0"/>
              </a:spcBef>
              <a:spcAft>
                <a:spcPts val="0"/>
              </a:spcAft>
              <a:buClrTx/>
              <a:buSzTx/>
              <a:buFont typeface="Arial" panose="020B0604020202020204" pitchFamily="34" charset="0"/>
              <a:buChar char="•"/>
              <a:tabLst/>
              <a:defRPr/>
            </a:pPr>
            <a:endParaRPr kumimoji="0" lang="en-ZA" sz="1800" b="1" i="0" u="none" strike="noStrike" kern="0" cap="none" spc="0" normalizeH="0" baseline="0" noProof="0" dirty="0">
              <a:ln>
                <a:noFill/>
              </a:ln>
              <a:solidFill>
                <a:srgbClr val="231F20"/>
              </a:solidFill>
              <a:effectLst/>
              <a:uLnTx/>
              <a:uFillTx/>
              <a:latin typeface="Arial" charset="0"/>
              <a:ea typeface="+mn-ea"/>
              <a:cs typeface="Arial" charset="0"/>
            </a:endParaRPr>
          </a:p>
          <a:p>
            <a:pPr marL="914400" marR="0" lvl="2" indent="0" defTabSz="914400" eaLnBrk="0" fontAlgn="auto" latinLnBrk="0" hangingPunct="0">
              <a:lnSpc>
                <a:spcPct val="100000"/>
              </a:lnSpc>
              <a:spcBef>
                <a:spcPts val="0"/>
              </a:spcBef>
              <a:spcAft>
                <a:spcPts val="0"/>
              </a:spcAft>
              <a:buClrTx/>
              <a:buSzTx/>
              <a:buFontTx/>
              <a:buNone/>
              <a:tabLst/>
              <a:defRPr/>
            </a:pPr>
            <a:endParaRPr kumimoji="0" lang="en-US" sz="1800" b="1" i="0" u="none" strike="noStrike" kern="0" cap="none" spc="0" normalizeH="0" baseline="0" noProof="0" dirty="0">
              <a:ln>
                <a:noFill/>
              </a:ln>
              <a:solidFill>
                <a:srgbClr val="006880">
                  <a:lumMod val="75000"/>
                </a:srgbClr>
              </a:solidFill>
              <a:effectLst/>
              <a:uLnTx/>
              <a:uFillTx/>
              <a:latin typeface="Arial" charset="0"/>
              <a:ea typeface="+mn-ea"/>
              <a:cs typeface="Arial" charset="0"/>
            </a:endParaRPr>
          </a:p>
        </p:txBody>
      </p:sp>
    </p:spTree>
    <p:extLst>
      <p:ext uri="{BB962C8B-B14F-4D97-AF65-F5344CB8AC3E}">
        <p14:creationId xmlns:p14="http://schemas.microsoft.com/office/powerpoint/2010/main" val="18963223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0146" name="Text Box 2"/>
          <p:cNvSpPr txBox="1">
            <a:spLocks noChangeArrowheads="1"/>
          </p:cNvSpPr>
          <p:nvPr/>
        </p:nvSpPr>
        <p:spPr bwMode="auto">
          <a:xfrm>
            <a:off x="119743" y="810078"/>
            <a:ext cx="8730343" cy="5509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Estimate the tender value including value added tax and identify the tender value range designation within which this value falls. </a:t>
            </a: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16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2400" b="0" i="0" u="none" strike="noStrike" kern="1200" cap="none" spc="0" normalizeH="0" baseline="0" noProof="0" dirty="0">
                <a:ln>
                  <a:noFill/>
                </a:ln>
                <a:solidFill>
                  <a:srgbClr val="6600CC"/>
                </a:solidFill>
                <a:effectLst/>
                <a:uLnTx/>
                <a:uFillTx/>
                <a:latin typeface="Calibri"/>
                <a:ea typeface="+mn-ea"/>
                <a:cs typeface="Arial" panose="020B0604020202020204" pitchFamily="34" charset="0"/>
              </a:rPr>
              <a:t>Term / multi-year contract, base on the annual estimated value of the contract, if:</a:t>
            </a:r>
          </a:p>
          <a:p>
            <a:pPr marL="0" marR="0" lvl="0" indent="0" algn="l" defTabSz="457200" rtl="0" eaLnBrk="1" fontAlgn="auto" latinLnBrk="0" hangingPunct="1">
              <a:lnSpc>
                <a:spcPct val="100000"/>
              </a:lnSpc>
              <a:spcBef>
                <a:spcPts val="0"/>
              </a:spcBef>
              <a:spcAft>
                <a:spcPts val="0"/>
              </a:spcAft>
              <a:buClrTx/>
              <a:buSzTx/>
              <a:buFontTx/>
              <a:buChar char="•"/>
              <a:tabLst/>
              <a:defRPr/>
            </a:pPr>
            <a:r>
              <a:rPr kumimoji="0" lang="en-ZA" sz="2400" b="0" i="0" u="none" strike="noStrike" kern="1200" cap="none" spc="0" normalizeH="0" baseline="0" noProof="0" dirty="0">
                <a:ln>
                  <a:noFill/>
                </a:ln>
                <a:solidFill>
                  <a:srgbClr val="6600CC"/>
                </a:solidFill>
                <a:effectLst/>
                <a:uLnTx/>
                <a:uFillTx/>
                <a:latin typeface="Calibri"/>
                <a:ea typeface="+mn-ea"/>
                <a:cs typeface="Arial" panose="020B0604020202020204" pitchFamily="34" charset="0"/>
              </a:rPr>
              <a:t>	“as and when required”</a:t>
            </a:r>
          </a:p>
          <a:p>
            <a:pPr marL="0" marR="0" lvl="0" indent="0" algn="l" defTabSz="457200" rtl="0" eaLnBrk="1" fontAlgn="auto" latinLnBrk="0" hangingPunct="1">
              <a:lnSpc>
                <a:spcPct val="100000"/>
              </a:lnSpc>
              <a:spcBef>
                <a:spcPts val="0"/>
              </a:spcBef>
              <a:spcAft>
                <a:spcPts val="0"/>
              </a:spcAft>
              <a:buClrTx/>
              <a:buSzTx/>
              <a:buFontTx/>
              <a:buChar char="•"/>
              <a:tabLst/>
              <a:defRPr/>
            </a:pPr>
            <a:r>
              <a:rPr kumimoji="0" lang="en-ZA" sz="2400" b="0" i="0" u="none" strike="noStrike" kern="1200" cap="none" spc="0" normalizeH="0" baseline="0" noProof="0" dirty="0">
                <a:ln>
                  <a:noFill/>
                </a:ln>
                <a:solidFill>
                  <a:srgbClr val="6600CC"/>
                </a:solidFill>
                <a:effectLst/>
                <a:uLnTx/>
                <a:uFillTx/>
                <a:latin typeface="Calibri"/>
                <a:ea typeface="+mn-ea"/>
                <a:cs typeface="Arial" panose="020B0604020202020204" pitchFamily="34" charset="0"/>
              </a:rPr>
              <a:t>	routine nature</a:t>
            </a:r>
          </a:p>
          <a:p>
            <a:pPr marL="0" marR="0" lvl="0" indent="0" algn="l" defTabSz="457200" rtl="0" eaLnBrk="1" fontAlgn="auto" latinLnBrk="0" hangingPunct="1">
              <a:lnSpc>
                <a:spcPct val="100000"/>
              </a:lnSpc>
              <a:spcBef>
                <a:spcPts val="0"/>
              </a:spcBef>
              <a:spcAft>
                <a:spcPts val="0"/>
              </a:spcAft>
              <a:buClrTx/>
              <a:buSzTx/>
              <a:buFontTx/>
              <a:buChar char="•"/>
              <a:tabLst/>
              <a:defRPr/>
            </a:pPr>
            <a:r>
              <a:rPr kumimoji="0" lang="en-ZA" sz="2400" b="0" i="0" u="none" strike="noStrike" kern="1200" cap="none" spc="0" normalizeH="0" baseline="0" noProof="0" dirty="0">
                <a:ln>
                  <a:noFill/>
                </a:ln>
                <a:solidFill>
                  <a:srgbClr val="6600CC"/>
                </a:solidFill>
                <a:effectLst/>
                <a:uLnTx/>
                <a:uFillTx/>
                <a:latin typeface="Calibri"/>
                <a:ea typeface="+mn-ea"/>
                <a:cs typeface="Arial" panose="020B0604020202020204" pitchFamily="34" charset="0"/>
              </a:rPr>
              <a:t>	grouped into identifiable and similar components which are constructed after first completing the previous component</a:t>
            </a:r>
            <a:endParaRPr kumimoji="0" lang="en-US" sz="2400" b="0" i="0" u="none" strike="noStrike" kern="1200" cap="none" spc="0" normalizeH="0" baseline="0" noProof="0" dirty="0">
              <a:ln>
                <a:noFill/>
              </a:ln>
              <a:solidFill>
                <a:srgbClr val="6600CC"/>
              </a:solidFill>
              <a:effectLst/>
              <a:uLnTx/>
              <a:uFillTx/>
              <a:latin typeface="Calibri"/>
              <a:ea typeface="+mn-ea"/>
              <a:cs typeface="Arial" panose="020B0604020202020204" pitchFamily="34" charset="0"/>
            </a:endParaRPr>
          </a:p>
        </p:txBody>
      </p:sp>
      <p:sp>
        <p:nvSpPr>
          <p:cNvPr id="390148" name="Line 4"/>
          <p:cNvSpPr>
            <a:spLocks noChangeShapeType="1"/>
          </p:cNvSpPr>
          <p:nvPr/>
        </p:nvSpPr>
        <p:spPr bwMode="auto">
          <a:xfrm>
            <a:off x="3937000" y="2767013"/>
            <a:ext cx="1125538" cy="0"/>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49" name="Text Box 5"/>
          <p:cNvSpPr txBox="1">
            <a:spLocks noChangeArrowheads="1"/>
          </p:cNvSpPr>
          <p:nvPr/>
        </p:nvSpPr>
        <p:spPr bwMode="auto">
          <a:xfrm>
            <a:off x="755650" y="1844675"/>
            <a:ext cx="1944688" cy="1187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2400" b="0" i="0" u="none" strike="noStrike" kern="1200" cap="none" spc="0" normalizeH="0" baseline="0" noProof="0" dirty="0">
                <a:ln>
                  <a:noFill/>
                </a:ln>
                <a:solidFill>
                  <a:srgbClr val="CC0000"/>
                </a:solidFill>
                <a:effectLst/>
                <a:uLnTx/>
                <a:uFillTx/>
                <a:latin typeface="Calibri"/>
                <a:ea typeface="+mn-ea"/>
                <a:cs typeface="Arial" panose="020B0604020202020204" pitchFamily="34" charset="0"/>
              </a:rPr>
              <a:t>Limit of tender value range</a:t>
            </a:r>
          </a:p>
        </p:txBody>
      </p:sp>
      <p:sp>
        <p:nvSpPr>
          <p:cNvPr id="390151" name="Line 7"/>
          <p:cNvSpPr>
            <a:spLocks noChangeShapeType="1"/>
          </p:cNvSpPr>
          <p:nvPr/>
        </p:nvSpPr>
        <p:spPr bwMode="auto">
          <a:xfrm>
            <a:off x="3954463" y="1773238"/>
            <a:ext cx="1096962" cy="0"/>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52" name="Line 8"/>
          <p:cNvSpPr>
            <a:spLocks noChangeShapeType="1"/>
          </p:cNvSpPr>
          <p:nvPr/>
        </p:nvSpPr>
        <p:spPr bwMode="auto">
          <a:xfrm flipV="1">
            <a:off x="3908425" y="3328988"/>
            <a:ext cx="1139825" cy="14287"/>
          </a:xfrm>
          <a:prstGeom prst="line">
            <a:avLst/>
          </a:prstGeom>
          <a:noFill/>
          <a:ln w="76200">
            <a:solidFill>
              <a:srgbClr val="CC00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53" name="Line 9"/>
          <p:cNvSpPr>
            <a:spLocks noChangeShapeType="1"/>
          </p:cNvSpPr>
          <p:nvPr/>
        </p:nvSpPr>
        <p:spPr bwMode="auto">
          <a:xfrm>
            <a:off x="3921125" y="2441575"/>
            <a:ext cx="1111250" cy="0"/>
          </a:xfrm>
          <a:prstGeom prst="line">
            <a:avLst/>
          </a:prstGeom>
          <a:noFill/>
          <a:ln w="76200">
            <a:solidFill>
              <a:srgbClr val="CC0000"/>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54" name="AutoShape 10"/>
          <p:cNvSpPr>
            <a:spLocks/>
          </p:cNvSpPr>
          <p:nvPr/>
        </p:nvSpPr>
        <p:spPr bwMode="auto">
          <a:xfrm>
            <a:off x="5145088" y="2414588"/>
            <a:ext cx="88900" cy="352425"/>
          </a:xfrm>
          <a:prstGeom prst="rightBrace">
            <a:avLst>
              <a:gd name="adj1" fmla="val 33036"/>
              <a:gd name="adj2" fmla="val 50000"/>
            </a:avLst>
          </a:prstGeom>
          <a:noFill/>
          <a:ln w="38100">
            <a:solidFill>
              <a:srgbClr val="CC0000"/>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57" name="Text Box 13"/>
          <p:cNvSpPr txBox="1">
            <a:spLocks noChangeArrowheads="1"/>
          </p:cNvSpPr>
          <p:nvPr/>
        </p:nvSpPr>
        <p:spPr bwMode="auto">
          <a:xfrm>
            <a:off x="5364163" y="1844675"/>
            <a:ext cx="33845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CC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2400" b="0" i="0" u="none" strike="noStrike" kern="1200" cap="none" spc="0" normalizeH="0" baseline="0" noProof="0" dirty="0">
                <a:ln>
                  <a:noFill/>
                </a:ln>
                <a:solidFill>
                  <a:srgbClr val="CC0000"/>
                </a:solidFill>
                <a:effectLst/>
                <a:uLnTx/>
                <a:uFillTx/>
                <a:latin typeface="Calibri"/>
                <a:ea typeface="+mn-ea"/>
                <a:cs typeface="Arial" panose="020B0604020202020204" pitchFamily="34" charset="0"/>
              </a:rPr>
              <a:t>20% line </a:t>
            </a:r>
            <a:r>
              <a:rPr kumimoji="0" lang="en-US" sz="2000" b="0" i="0" u="none" strike="noStrike" kern="1200" cap="none" spc="0" normalizeH="0" baseline="0" noProof="0" dirty="0">
                <a:ln>
                  <a:noFill/>
                </a:ln>
                <a:solidFill>
                  <a:srgbClr val="CC0000"/>
                </a:solidFill>
                <a:effectLst/>
                <a:uLnTx/>
                <a:uFillTx/>
                <a:latin typeface="Calibri"/>
                <a:ea typeface="+mn-ea"/>
                <a:cs typeface="Arial" panose="020B0604020202020204" pitchFamily="34" charset="0"/>
              </a:rPr>
              <a:t>(7,8 m)</a:t>
            </a:r>
          </a:p>
        </p:txBody>
      </p:sp>
      <p:sp>
        <p:nvSpPr>
          <p:cNvPr id="390158" name="Line 14"/>
          <p:cNvSpPr>
            <a:spLocks noChangeShapeType="1"/>
          </p:cNvSpPr>
          <p:nvPr/>
        </p:nvSpPr>
        <p:spPr bwMode="auto">
          <a:xfrm flipH="1">
            <a:off x="4772025" y="2097088"/>
            <a:ext cx="560388" cy="236537"/>
          </a:xfrm>
          <a:prstGeom prst="line">
            <a:avLst/>
          </a:prstGeom>
          <a:noFill/>
          <a:ln w="2857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59" name="Text Box 15"/>
          <p:cNvSpPr txBox="1">
            <a:spLocks noChangeArrowheads="1"/>
          </p:cNvSpPr>
          <p:nvPr/>
        </p:nvSpPr>
        <p:spPr bwMode="auto">
          <a:xfrm>
            <a:off x="6191250" y="2349500"/>
            <a:ext cx="2952750" cy="1917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ZA"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rPr>
              <a:t>Where the estimated value falls in this zone, use tender value range below</a:t>
            </a:r>
            <a:endParaRPr kumimoji="0" lang="en-US" sz="2400" b="0" i="0" u="none" strike="noStrike" kern="1200" cap="none" spc="0" normalizeH="0" baseline="0" noProof="0" dirty="0">
              <a:ln>
                <a:noFill/>
              </a:ln>
              <a:solidFill>
                <a:prstClr val="black"/>
              </a:solidFill>
              <a:effectLst/>
              <a:uLnTx/>
              <a:uFillTx/>
              <a:latin typeface="Calibri"/>
              <a:ea typeface="+mn-ea"/>
              <a:cs typeface="Arial" panose="020B0604020202020204" pitchFamily="34" charset="0"/>
            </a:endParaRPr>
          </a:p>
        </p:txBody>
      </p:sp>
      <p:sp>
        <p:nvSpPr>
          <p:cNvPr id="390160" name="Line 16"/>
          <p:cNvSpPr>
            <a:spLocks noChangeShapeType="1"/>
          </p:cNvSpPr>
          <p:nvPr/>
        </p:nvSpPr>
        <p:spPr bwMode="auto">
          <a:xfrm flipH="1" flipV="1">
            <a:off x="5292725" y="2565400"/>
            <a:ext cx="728663" cy="331788"/>
          </a:xfrm>
          <a:prstGeom prst="line">
            <a:avLst/>
          </a:prstGeom>
          <a:noFill/>
          <a:ln w="2857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62" name="Text Box 18"/>
          <p:cNvSpPr txBox="1">
            <a:spLocks noChangeArrowheads="1"/>
          </p:cNvSpPr>
          <p:nvPr/>
        </p:nvSpPr>
        <p:spPr bwMode="auto">
          <a:xfrm>
            <a:off x="2916238" y="1557338"/>
            <a:ext cx="1081087"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2000" b="0" i="0" u="none" strike="noStrike" kern="1200" cap="none" spc="0" normalizeH="0" baseline="0" noProof="0" dirty="0">
                <a:ln>
                  <a:noFill/>
                </a:ln>
                <a:solidFill>
                  <a:prstClr val="black"/>
                </a:solidFill>
                <a:effectLst/>
                <a:uLnTx/>
                <a:uFillTx/>
                <a:latin typeface="Calibri"/>
                <a:ea typeface="+mn-ea"/>
                <a:cs typeface="+mn-cs"/>
              </a:rPr>
              <a:t>6 (13m)</a:t>
            </a:r>
          </a:p>
        </p:txBody>
      </p:sp>
      <p:sp>
        <p:nvSpPr>
          <p:cNvPr id="390163" name="Text Box 19"/>
          <p:cNvSpPr txBox="1">
            <a:spLocks noChangeArrowheads="1"/>
          </p:cNvSpPr>
          <p:nvPr/>
        </p:nvSpPr>
        <p:spPr bwMode="auto">
          <a:xfrm>
            <a:off x="2843213" y="2565400"/>
            <a:ext cx="1223962"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5 (6,5m)</a:t>
            </a:r>
          </a:p>
        </p:txBody>
      </p:sp>
      <p:sp>
        <p:nvSpPr>
          <p:cNvPr id="390164" name="Text Box 20"/>
          <p:cNvSpPr txBox="1">
            <a:spLocks noChangeArrowheads="1"/>
          </p:cNvSpPr>
          <p:nvPr/>
        </p:nvSpPr>
        <p:spPr bwMode="auto">
          <a:xfrm>
            <a:off x="2987675" y="3068638"/>
            <a:ext cx="1081088" cy="396875"/>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marL="0" marR="0" lvl="0" indent="0" algn="l" defTabSz="457200" rtl="0" eaLnBrk="1" fontAlgn="auto" latinLnBrk="0" hangingPunct="1">
              <a:lnSpc>
                <a:spcPct val="100000"/>
              </a:lnSpc>
              <a:spcBef>
                <a:spcPct val="50000"/>
              </a:spcBef>
              <a:spcAft>
                <a:spcPts val="0"/>
              </a:spcAft>
              <a:buClrTx/>
              <a:buSzTx/>
              <a:buFontTx/>
              <a:buNone/>
              <a:tabLst/>
              <a:defRPr/>
            </a:pPr>
            <a:r>
              <a:rPr kumimoji="0" lang="en-US" sz="2000" b="0" i="0" u="none" strike="noStrike" kern="1200" cap="none" spc="0" normalizeH="0" baseline="0" noProof="0">
                <a:ln>
                  <a:noFill/>
                </a:ln>
                <a:solidFill>
                  <a:prstClr val="black"/>
                </a:solidFill>
                <a:effectLst/>
                <a:uLnTx/>
                <a:uFillTx/>
                <a:latin typeface="Calibri"/>
                <a:ea typeface="+mn-ea"/>
                <a:cs typeface="+mn-cs"/>
              </a:rPr>
              <a:t>4 (4m)</a:t>
            </a:r>
          </a:p>
        </p:txBody>
      </p:sp>
      <p:sp>
        <p:nvSpPr>
          <p:cNvPr id="390165" name="Line 21"/>
          <p:cNvSpPr>
            <a:spLocks noChangeShapeType="1"/>
          </p:cNvSpPr>
          <p:nvPr/>
        </p:nvSpPr>
        <p:spPr bwMode="auto">
          <a:xfrm flipV="1">
            <a:off x="2627313" y="1844675"/>
            <a:ext cx="288925" cy="576263"/>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66" name="Line 22"/>
          <p:cNvSpPr>
            <a:spLocks noChangeShapeType="1"/>
          </p:cNvSpPr>
          <p:nvPr/>
        </p:nvSpPr>
        <p:spPr bwMode="auto">
          <a:xfrm>
            <a:off x="2627313" y="2420938"/>
            <a:ext cx="230187" cy="200025"/>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390167" name="Line 23"/>
          <p:cNvSpPr>
            <a:spLocks noChangeShapeType="1"/>
          </p:cNvSpPr>
          <p:nvPr/>
        </p:nvSpPr>
        <p:spPr bwMode="auto">
          <a:xfrm>
            <a:off x="2627313" y="2420938"/>
            <a:ext cx="360362" cy="792162"/>
          </a:xfrm>
          <a:prstGeom prst="line">
            <a:avLst/>
          </a:prstGeom>
          <a:noFill/>
          <a:ln w="9525">
            <a:solidFill>
              <a:srgbClr val="CC00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mn-cs"/>
            </a:endParaRPr>
          </a:p>
        </p:txBody>
      </p:sp>
      <p:sp>
        <p:nvSpPr>
          <p:cNvPr id="2" name="Rectangle 3">
            <a:extLst>
              <a:ext uri="{FF2B5EF4-FFF2-40B4-BE49-F238E27FC236}">
                <a16:creationId xmlns:a16="http://schemas.microsoft.com/office/drawing/2014/main" id="{83295B84-F6F1-D235-F10C-4721236ABF73}"/>
              </a:ext>
            </a:extLst>
          </p:cNvPr>
          <p:cNvSpPr>
            <a:spLocks noChangeArrowheads="1"/>
          </p:cNvSpPr>
          <p:nvPr/>
        </p:nvSpPr>
        <p:spPr bwMode="auto">
          <a:xfrm>
            <a:off x="827088" y="0"/>
            <a:ext cx="4943982"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2800" dirty="0">
                <a:solidFill>
                  <a:srgbClr val="FF0000"/>
                </a:solidFill>
                <a:latin typeface="Arial" panose="020B0604020202020204" pitchFamily="34" charset="0"/>
                <a:cs typeface="Arial" panose="020B0604020202020204" pitchFamily="34" charset="0"/>
              </a:rPr>
              <a:t>Determination of 5GB grading</a:t>
            </a:r>
            <a:endParaRPr kumimoji="0" lang="en-US"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133617764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Text Box 2"/>
          <p:cNvSpPr txBox="1">
            <a:spLocks noChangeArrowheads="1"/>
          </p:cNvSpPr>
          <p:nvPr/>
        </p:nvSpPr>
        <p:spPr bwMode="auto">
          <a:xfrm>
            <a:off x="141514" y="696913"/>
            <a:ext cx="9002486" cy="6237287"/>
          </a:xfrm>
          <a:prstGeom prst="rect">
            <a:avLst/>
          </a:prstGeom>
          <a:solidFill>
            <a:srgbClr val="FFFFFF"/>
          </a:solidFill>
          <a:ln>
            <a:noFill/>
          </a:ln>
          <a:extLst>
            <a:ext uri="{91240B29-F687-4F45-9708-019B960494DF}">
              <a14:hiddenLine xmlns:a14="http://schemas.microsoft.com/office/drawing/2010/main" w="38100">
                <a:solidFill>
                  <a:srgbClr val="000000"/>
                </a:solidFill>
                <a:miter lim="800000"/>
                <a:headEnd/>
                <a:tailEnd/>
              </a14:hiddenLine>
            </a:ext>
          </a:extLst>
        </p:spPr>
        <p:txBody>
          <a:bodyPr/>
          <a:lstStyle/>
          <a:p>
            <a:pPr marL="0" marR="0" lvl="0" indent="0" algn="just" defTabSz="4572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An organ of state may subject to its procurement policy and notwithstanding anything to the contrary contained in this regulation, evaluate and award a tender offer from a tenderer who is registered but who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tendered outside of his or her tender value range</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as contemplated in regulation 17, provided that –</a:t>
            </a:r>
          </a:p>
          <a:p>
            <a:pPr marL="457200" marR="0" lvl="1" indent="0" algn="just"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-the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margin</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with which the tenderer exceeded his or her tender value range contemplated in regulation 17, is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reasonable</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-the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award </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of the contract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does not pose undue risk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      to the organ of state</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-the tender offer in all other aspects comply with these</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Regulations; and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-the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report</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referred to in regulation 21 or 38(5)and (6),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indicates whether this </a:t>
            </a:r>
            <a:r>
              <a:rPr kumimoji="0" lang="en-US" sz="2400" b="0" i="0" u="none" strike="noStrike" kern="1200" cap="none" spc="0" normalizeH="0" baseline="0" noProof="0" dirty="0" err="1">
                <a:ln>
                  <a:noFill/>
                </a:ln>
                <a:solidFill>
                  <a:srgbClr val="CC0000"/>
                </a:solidFill>
                <a:effectLst/>
                <a:uLnTx/>
                <a:uFillTx/>
                <a:latin typeface="Arial" panose="020B0604020202020204" pitchFamily="34" charset="0"/>
                <a:ea typeface="+mn-ea"/>
                <a:cs typeface="Arial" panose="020B0604020202020204" pitchFamily="34" charset="0"/>
              </a:rPr>
              <a:t>subregulation</a:t>
            </a: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 was applied in </a:t>
            </a:r>
          </a:p>
          <a:p>
            <a:pPr marL="0" marR="0" lvl="0" indent="0" algn="l" defTabSz="4572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en-US" sz="2400" b="0" i="0" u="none" strike="noStrike" kern="1200" cap="none" spc="0" normalizeH="0" baseline="0" noProof="0" dirty="0">
                <a:ln>
                  <a:noFill/>
                </a:ln>
                <a:solidFill>
                  <a:srgbClr val="CC0000"/>
                </a:solidFill>
                <a:effectLst/>
                <a:uLnTx/>
                <a:uFillTx/>
                <a:latin typeface="Arial" panose="020B0604020202020204" pitchFamily="34" charset="0"/>
                <a:ea typeface="+mn-ea"/>
                <a:cs typeface="Arial" panose="020B0604020202020204" pitchFamily="34" charset="0"/>
              </a:rPr>
              <a:t>      the award of the tender</a:t>
            </a:r>
            <a:r>
              <a:rPr kumimoji="0" lang="en-US"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p:txBody>
      </p:sp>
      <p:sp>
        <p:nvSpPr>
          <p:cNvPr id="395267" name="Rectangle 3"/>
          <p:cNvSpPr>
            <a:spLocks noChangeArrowheads="1"/>
          </p:cNvSpPr>
          <p:nvPr/>
        </p:nvSpPr>
        <p:spPr bwMode="auto">
          <a:xfrm>
            <a:off x="827088" y="0"/>
            <a:ext cx="3086101" cy="5232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Regulation 25(7A)</a:t>
            </a:r>
          </a:p>
        </p:txBody>
      </p:sp>
    </p:spTree>
    <p:extLst>
      <p:ext uri="{BB962C8B-B14F-4D97-AF65-F5344CB8AC3E}">
        <p14:creationId xmlns:p14="http://schemas.microsoft.com/office/powerpoint/2010/main" val="690496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E96DEE48-3ABE-4623-82F3-D97858C93DD5}"/>
              </a:ext>
            </a:extLst>
          </p:cNvPr>
          <p:cNvSpPr>
            <a:spLocks noGrp="1"/>
          </p:cNvSpPr>
          <p:nvPr>
            <p:ph type="body" sz="quarter" idx="15"/>
          </p:nvPr>
        </p:nvSpPr>
        <p:spPr/>
        <p:txBody>
          <a:bodyPr/>
          <a:lstStyle/>
          <a:p>
            <a:r>
              <a:rPr lang="en-ZA" dirty="0"/>
              <a:t>functional evaluations</a:t>
            </a:r>
          </a:p>
        </p:txBody>
      </p:sp>
      <p:sp>
        <p:nvSpPr>
          <p:cNvPr id="6" name="Slide Number Placeholder 5"/>
          <p:cNvSpPr>
            <a:spLocks noGrp="1"/>
          </p:cNvSpPr>
          <p:nvPr>
            <p:ph type="sldNum" sz="quarter" idx="16"/>
          </p:nvPr>
        </p:nvSpPr>
        <p:spPr/>
        <p:txBody>
          <a:bodyPr/>
          <a:lstStyle/>
          <a:p>
            <a:fld id="{26064075-3AAB-4C73-8B14-15F5C27661CD}" type="slidenum">
              <a:rPr lang="en-US" smtClean="0"/>
              <a:pPr/>
              <a:t>16</a:t>
            </a:fld>
            <a:endParaRPr lang="en-US"/>
          </a:p>
        </p:txBody>
      </p:sp>
      <p:sp>
        <p:nvSpPr>
          <p:cNvPr id="2" name="Content Placeholder 2">
            <a:extLst>
              <a:ext uri="{FF2B5EF4-FFF2-40B4-BE49-F238E27FC236}">
                <a16:creationId xmlns:a16="http://schemas.microsoft.com/office/drawing/2014/main" id="{34156432-A9B8-3D45-8907-E081B9355B8C}"/>
              </a:ext>
            </a:extLst>
          </p:cNvPr>
          <p:cNvSpPr txBox="1">
            <a:spLocks/>
          </p:cNvSpPr>
          <p:nvPr/>
        </p:nvSpPr>
        <p:spPr bwMode="auto">
          <a:xfrm>
            <a:off x="401556" y="1311512"/>
            <a:ext cx="8028384" cy="4432038"/>
          </a:xfrm>
          <a:prstGeom prst="rect">
            <a:avLst/>
          </a:prstGeom>
          <a:solidFill>
            <a:sysClr val="window" lastClr="FFFFFF"/>
          </a:solidFill>
          <a:ln w="12700" cap="flat" cmpd="sng" algn="ctr">
            <a:noFill/>
            <a:prstDash val="solid"/>
          </a:ln>
          <a:effectLst/>
        </p:spPr>
        <p:txBody>
          <a:bodyPr/>
          <a:lstStyle>
            <a:lvl1pPr marL="342900" indent="-342900"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marL="114300" marR="0" lvl="0" indent="0" algn="just" defTabSz="914400" eaLnBrk="1" fontAlgn="auto" latinLnBrk="0" hangingPunct="1">
              <a:lnSpc>
                <a:spcPct val="100000"/>
              </a:lnSpc>
              <a:spcBef>
                <a:spcPts val="0"/>
              </a:spcBef>
              <a:spcAft>
                <a:spcPts val="0"/>
              </a:spcAft>
              <a:buClrTx/>
              <a:buSzTx/>
              <a:buFontTx/>
              <a:buNone/>
              <a:tabLst/>
              <a:defRPr/>
            </a:pPr>
            <a:r>
              <a:rPr kumimoji="0" lang="en-US" sz="2400" b="0" i="0" u="none" strike="noStrike" kern="0" cap="none" spc="0" normalizeH="0" baseline="0" noProof="0" dirty="0">
                <a:ln>
                  <a:noFill/>
                </a:ln>
                <a:solidFill>
                  <a:srgbClr val="231F20"/>
                </a:solidFill>
                <a:effectLst/>
                <a:uLnTx/>
                <a:uFillTx/>
                <a:latin typeface="Arial" charset="0"/>
                <a:ea typeface="+mn-ea"/>
                <a:cs typeface="Arial" charset="0"/>
              </a:rPr>
              <a:t>Functionality is the terminology used to define the technical ability of the Tenderer, based on experience, to deliver the required product in accordance with the specialized quality, reliability and functionality.</a:t>
            </a:r>
            <a:endParaRPr kumimoji="0" lang="en-ZA" sz="2400" b="0" i="0" u="none" strike="noStrike" kern="0" cap="none" spc="0" normalizeH="0" baseline="0" noProof="0" dirty="0">
              <a:ln>
                <a:noFill/>
              </a:ln>
              <a:solidFill>
                <a:srgbClr val="231F20"/>
              </a:solidFill>
              <a:effectLst/>
              <a:uLnTx/>
              <a:uFillTx/>
              <a:latin typeface="Arial" charset="0"/>
              <a:ea typeface="+mn-ea"/>
              <a:cs typeface="Arial" charset="0"/>
            </a:endParaRPr>
          </a:p>
          <a:p>
            <a:pPr marL="514350" marR="0" lvl="1" indent="0" defTabSz="914400" eaLnBrk="1" fontAlgn="auto" latinLnBrk="0" hangingPunct="1">
              <a:lnSpc>
                <a:spcPct val="100000"/>
              </a:lnSpc>
              <a:spcBef>
                <a:spcPts val="0"/>
              </a:spcBef>
              <a:spcAft>
                <a:spcPts val="0"/>
              </a:spcAft>
              <a:buClrTx/>
              <a:buSzTx/>
              <a:buFontTx/>
              <a:buNone/>
              <a:tabLst/>
              <a:defRPr/>
            </a:pPr>
            <a:endParaRPr kumimoji="0" lang="en-ZA" sz="2400" b="1" i="0" u="none" strike="noStrike" kern="0" cap="none" spc="0" normalizeH="0" baseline="0" noProof="0" dirty="0">
              <a:ln>
                <a:noFill/>
              </a:ln>
              <a:solidFill>
                <a:srgbClr val="006880">
                  <a:lumMod val="75000"/>
                </a:srgbClr>
              </a:solidFill>
              <a:effectLst/>
              <a:uLnTx/>
              <a:uFillTx/>
              <a:latin typeface="Arial" charset="0"/>
              <a:ea typeface="+mn-ea"/>
              <a:cs typeface="Arial" charset="0"/>
            </a:endParaRPr>
          </a:p>
          <a:p>
            <a:pPr marL="0" marR="0" lvl="0" indent="0" algn="just" defTabSz="914400" eaLnBrk="0" fontAlgn="auto" latinLnBrk="0" hangingPunct="0">
              <a:lnSpc>
                <a:spcPct val="100000"/>
              </a:lnSpc>
              <a:spcBef>
                <a:spcPts val="0"/>
              </a:spcBef>
              <a:spcAft>
                <a:spcPts val="0"/>
              </a:spcAft>
              <a:buClrTx/>
              <a:buSzTx/>
              <a:buFontTx/>
              <a:buNone/>
              <a:tabLst/>
              <a:defRPr/>
            </a:pPr>
            <a:endParaRPr kumimoji="0" lang="en-GB" sz="2400" b="0" i="0" u="none" strike="noStrike" kern="0" cap="none" spc="0" normalizeH="0" baseline="0" noProof="0" dirty="0">
              <a:ln>
                <a:noFill/>
              </a:ln>
              <a:solidFill>
                <a:srgbClr val="231F20"/>
              </a:solidFill>
              <a:effectLst/>
              <a:uLnTx/>
              <a:uFillTx/>
              <a:latin typeface="Arial" charset="0"/>
              <a:ea typeface="+mn-ea"/>
              <a:cs typeface="Arial" charset="0"/>
            </a:endParaRPr>
          </a:p>
          <a:p>
            <a:pPr marL="0" marR="0" lvl="0" indent="0" algn="just" defTabSz="914400" eaLnBrk="0" fontAlgn="auto" latinLnBrk="0" hangingPunct="0">
              <a:lnSpc>
                <a:spcPct val="100000"/>
              </a:lnSpc>
              <a:spcBef>
                <a:spcPts val="0"/>
              </a:spcBef>
              <a:spcAft>
                <a:spcPts val="0"/>
              </a:spcAft>
              <a:buClrTx/>
              <a:buSzTx/>
              <a:buFontTx/>
              <a:buNone/>
              <a:tabLst/>
              <a:defRPr/>
            </a:pPr>
            <a:r>
              <a:rPr lang="en-ZA" sz="2400" b="0" i="0" u="none" strike="noStrike" baseline="0" dirty="0">
                <a:solidFill>
                  <a:srgbClr val="000000"/>
                </a:solidFill>
                <a:latin typeface="Arial" panose="020B0604020202020204" pitchFamily="34" charset="0"/>
              </a:rPr>
              <a:t>The minimum threshold for functionality is the minimum threshold set for criterion/criteria and achieve a minimum of </a:t>
            </a:r>
            <a:r>
              <a:rPr lang="en-ZA" sz="2400" b="1" dirty="0">
                <a:solidFill>
                  <a:srgbClr val="000000"/>
                </a:solidFill>
                <a:latin typeface="Arial" panose="020B0604020202020204" pitchFamily="34" charset="0"/>
              </a:rPr>
              <a:t>8</a:t>
            </a:r>
            <a:r>
              <a:rPr lang="en-ZA" sz="2400" b="1" i="0" u="none" strike="noStrike" baseline="0" dirty="0">
                <a:solidFill>
                  <a:srgbClr val="000000"/>
                </a:solidFill>
                <a:latin typeface="Arial" panose="020B0604020202020204" pitchFamily="34" charset="0"/>
              </a:rPr>
              <a:t>0 points out of 100 points </a:t>
            </a:r>
            <a:r>
              <a:rPr lang="en-ZA" sz="2400" b="0" i="0" u="none" strike="noStrike" baseline="0" dirty="0">
                <a:solidFill>
                  <a:srgbClr val="000000"/>
                </a:solidFill>
                <a:latin typeface="Arial" panose="020B0604020202020204" pitchFamily="34" charset="0"/>
              </a:rPr>
              <a:t>for functionality for their tender to progress to the next stage. </a:t>
            </a:r>
            <a:endParaRPr kumimoji="0" lang="en-GB" sz="2400" b="0" i="0" u="none" strike="noStrike" kern="0" cap="none" spc="0" normalizeH="0" baseline="0" noProof="0" dirty="0">
              <a:ln>
                <a:noFill/>
              </a:ln>
              <a:solidFill>
                <a:srgbClr val="231F20"/>
              </a:solidFill>
              <a:effectLst/>
              <a:uLnTx/>
              <a:uFillTx/>
              <a:latin typeface="Arial" charset="0"/>
              <a:ea typeface="+mn-ea"/>
              <a:cs typeface="Arial" charset="0"/>
            </a:endParaRPr>
          </a:p>
          <a:p>
            <a:pPr marL="0" marR="0" lvl="0" indent="0" algn="just" defTabSz="914400" eaLnBrk="0" fontAlgn="auto" latinLnBrk="0" hangingPunct="0">
              <a:lnSpc>
                <a:spcPct val="100000"/>
              </a:lnSpc>
              <a:spcBef>
                <a:spcPts val="0"/>
              </a:spcBef>
              <a:spcAft>
                <a:spcPts val="0"/>
              </a:spcAft>
              <a:buClrTx/>
              <a:buSzTx/>
              <a:buFontTx/>
              <a:buNone/>
              <a:tabLst/>
              <a:defRPr/>
            </a:pPr>
            <a:r>
              <a:rPr kumimoji="0" lang="en-GB" sz="1600" b="0" i="0" u="none" strike="noStrike" kern="0" cap="none" spc="0" normalizeH="0" baseline="0" noProof="0" dirty="0">
                <a:ln>
                  <a:noFill/>
                </a:ln>
                <a:solidFill>
                  <a:srgbClr val="231F20"/>
                </a:solidFill>
                <a:effectLst/>
                <a:uLnTx/>
                <a:uFillTx/>
                <a:latin typeface="Arial" charset="0"/>
                <a:ea typeface="+mn-ea"/>
                <a:cs typeface="Arial" charset="0"/>
              </a:rPr>
              <a:t> </a:t>
            </a:r>
          </a:p>
          <a:p>
            <a:pPr marL="0" marR="0" lvl="0" indent="0" algn="just" defTabSz="914400" eaLnBrk="0" fontAlgn="auto" latinLnBrk="0" hangingPunct="0">
              <a:lnSpc>
                <a:spcPct val="150000"/>
              </a:lnSpc>
              <a:spcBef>
                <a:spcPts val="0"/>
              </a:spcBef>
              <a:spcAft>
                <a:spcPts val="0"/>
              </a:spcAft>
              <a:buClrTx/>
              <a:buSzTx/>
              <a:tabLst/>
              <a:defRPr/>
            </a:pPr>
            <a:endParaRPr kumimoji="0" lang="en-ZA" sz="1600" b="0" i="0" u="none" strike="noStrike" kern="0" cap="none" spc="0" normalizeH="0" baseline="0" noProof="0" dirty="0">
              <a:ln>
                <a:noFill/>
              </a:ln>
              <a:solidFill>
                <a:prstClr val="black"/>
              </a:solidFill>
              <a:effectLst/>
              <a:uLnTx/>
              <a:uFillTx/>
              <a:latin typeface="Arial" charset="0"/>
              <a:ea typeface="ＭＳ Ｐゴシック" pitchFamily="34" charset="-128"/>
              <a:cs typeface="Arial" charset="0"/>
            </a:endParaRPr>
          </a:p>
          <a:p>
            <a:pPr marL="342900" marR="0" lvl="0" indent="-342900" algn="just" defTabSz="914400" eaLnBrk="0" fontAlgn="auto" latinLnBrk="0" hangingPunct="0">
              <a:lnSpc>
                <a:spcPct val="150000"/>
              </a:lnSpc>
              <a:spcBef>
                <a:spcPts val="0"/>
              </a:spcBef>
              <a:spcAft>
                <a:spcPts val="0"/>
              </a:spcAft>
              <a:buClrTx/>
              <a:buSzTx/>
              <a:buFontTx/>
              <a:buNone/>
              <a:tabLst/>
              <a:defRPr/>
            </a:pPr>
            <a:endParaRPr kumimoji="0" lang="en-ZA" sz="1600" b="0" i="0" u="none" strike="noStrike" kern="0" cap="none" spc="0" normalizeH="0" baseline="0" noProof="0" dirty="0">
              <a:ln>
                <a:noFill/>
              </a:ln>
              <a:solidFill>
                <a:prstClr val="black"/>
              </a:solidFill>
              <a:effectLst/>
              <a:uLnTx/>
              <a:uFillTx/>
              <a:latin typeface="Arial" charset="0"/>
              <a:ea typeface="ＭＳ Ｐゴシック" pitchFamily="34" charset="-128"/>
              <a:cs typeface="Arial" charset="0"/>
            </a:endParaRPr>
          </a:p>
        </p:txBody>
      </p:sp>
    </p:spTree>
    <p:extLst>
      <p:ext uri="{BB962C8B-B14F-4D97-AF65-F5344CB8AC3E}">
        <p14:creationId xmlns:p14="http://schemas.microsoft.com/office/powerpoint/2010/main" val="13025403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72E8E92-7559-4025-64E9-7897897A24DD}"/>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B77E4369-A570-4864-536E-E0CCFD54FC77}"/>
              </a:ext>
            </a:extLst>
          </p:cNvPr>
          <p:cNvSpPr>
            <a:spLocks noGrp="1"/>
          </p:cNvSpPr>
          <p:nvPr>
            <p:ph type="body" sz="quarter" idx="15"/>
          </p:nvPr>
        </p:nvSpPr>
        <p:spPr/>
        <p:txBody>
          <a:bodyPr/>
          <a:lstStyle/>
          <a:p>
            <a:r>
              <a:rPr lang="en-ZA" dirty="0"/>
              <a:t>functional evaluations</a:t>
            </a:r>
          </a:p>
        </p:txBody>
      </p:sp>
      <p:sp>
        <p:nvSpPr>
          <p:cNvPr id="6" name="Slide Number Placeholder 5">
            <a:extLst>
              <a:ext uri="{FF2B5EF4-FFF2-40B4-BE49-F238E27FC236}">
                <a16:creationId xmlns:a16="http://schemas.microsoft.com/office/drawing/2014/main" id="{6ADDAA4D-7669-B122-F95F-9BE1E0F08209}"/>
              </a:ext>
            </a:extLst>
          </p:cNvPr>
          <p:cNvSpPr>
            <a:spLocks noGrp="1"/>
          </p:cNvSpPr>
          <p:nvPr>
            <p:ph type="sldNum" sz="quarter" idx="16"/>
          </p:nvPr>
        </p:nvSpPr>
        <p:spPr/>
        <p:txBody>
          <a:bodyPr/>
          <a:lstStyle/>
          <a:p>
            <a:fld id="{26064075-3AAB-4C73-8B14-15F5C27661CD}" type="slidenum">
              <a:rPr lang="en-US" smtClean="0"/>
              <a:pPr/>
              <a:t>17</a:t>
            </a:fld>
            <a:endParaRPr lang="en-US"/>
          </a:p>
        </p:txBody>
      </p:sp>
      <p:graphicFrame>
        <p:nvGraphicFramePr>
          <p:cNvPr id="7" name="Table 6">
            <a:extLst>
              <a:ext uri="{FF2B5EF4-FFF2-40B4-BE49-F238E27FC236}">
                <a16:creationId xmlns:a16="http://schemas.microsoft.com/office/drawing/2014/main" id="{B36221AB-2AEA-A0ED-69AE-A5A5FFB45CEF}"/>
              </a:ext>
            </a:extLst>
          </p:cNvPr>
          <p:cNvGraphicFramePr>
            <a:graphicFrameLocks noGrp="1"/>
          </p:cNvGraphicFramePr>
          <p:nvPr>
            <p:extLst>
              <p:ext uri="{D42A27DB-BD31-4B8C-83A1-F6EECF244321}">
                <p14:modId xmlns:p14="http://schemas.microsoft.com/office/powerpoint/2010/main" val="3454472746"/>
              </p:ext>
            </p:extLst>
          </p:nvPr>
        </p:nvGraphicFramePr>
        <p:xfrm>
          <a:off x="171450" y="653255"/>
          <a:ext cx="8589610" cy="3562035"/>
        </p:xfrm>
        <a:graphic>
          <a:graphicData uri="http://schemas.openxmlformats.org/drawingml/2006/table">
            <a:tbl>
              <a:tblPr firstRow="1" firstCol="1" bandRow="1"/>
              <a:tblGrid>
                <a:gridCol w="3762248">
                  <a:extLst>
                    <a:ext uri="{9D8B030D-6E8A-4147-A177-3AD203B41FA5}">
                      <a16:colId xmlns:a16="http://schemas.microsoft.com/office/drawing/2014/main" val="3635051976"/>
                    </a:ext>
                  </a:extLst>
                </a:gridCol>
                <a:gridCol w="3355103">
                  <a:extLst>
                    <a:ext uri="{9D8B030D-6E8A-4147-A177-3AD203B41FA5}">
                      <a16:colId xmlns:a16="http://schemas.microsoft.com/office/drawing/2014/main" val="2145729600"/>
                    </a:ext>
                  </a:extLst>
                </a:gridCol>
                <a:gridCol w="1472259">
                  <a:extLst>
                    <a:ext uri="{9D8B030D-6E8A-4147-A177-3AD203B41FA5}">
                      <a16:colId xmlns:a16="http://schemas.microsoft.com/office/drawing/2014/main" val="2691444325"/>
                    </a:ext>
                  </a:extLst>
                </a:gridCol>
              </a:tblGrid>
              <a:tr h="66675">
                <a:tc rowSpan="2">
                  <a:txBody>
                    <a:bodyPr/>
                    <a:lstStyle/>
                    <a:p>
                      <a:pPr algn="ctr">
                        <a:lnSpc>
                          <a:spcPct val="107000"/>
                        </a:lnSpc>
                        <a:buNone/>
                        <a:tabLst>
                          <a:tab pos="226695" algn="l"/>
                        </a:tabLst>
                      </a:pPr>
                      <a:r>
                        <a:rPr lang="en-GB"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Description of quality criteria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a:txBody>
                    <a:bodyPr/>
                    <a:lstStyle/>
                    <a:p>
                      <a:pPr algn="just">
                        <a:lnSpc>
                          <a:spcPct val="107000"/>
                        </a:lnSpc>
                        <a:buNone/>
                        <a:tabLst>
                          <a:tab pos="226695" algn="l"/>
                        </a:tabLst>
                      </a:pPr>
                      <a:r>
                        <a:rPr lang="en-GB" sz="1600" b="1">
                          <a:effectLst/>
                          <a:latin typeface="Arial" panose="020B0604020202020204" pitchFamily="34" charset="0"/>
                          <a:ea typeface="Times New Roman" panose="02020603050405020304" pitchFamily="18" charset="0"/>
                          <a:cs typeface="Arial" panose="020B0604020202020204" pitchFamily="34" charset="0"/>
                        </a:rPr>
                        <a:t>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buNone/>
                        <a:tabLst>
                          <a:tab pos="226695" algn="l"/>
                        </a:tabLst>
                      </a:pPr>
                      <a:r>
                        <a:rPr lang="en-GB"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Sub criteria</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rowSpan="2">
                  <a:txBody>
                    <a:bodyPr/>
                    <a:lstStyle/>
                    <a:p>
                      <a:pPr algn="ctr">
                        <a:lnSpc>
                          <a:spcPct val="107000"/>
                        </a:lnSpc>
                        <a:buNone/>
                        <a:tabLst>
                          <a:tab pos="226695" algn="l"/>
                        </a:tabLst>
                      </a:pPr>
                      <a:r>
                        <a:rPr lang="en-GB" sz="1600" b="1" i="1">
                          <a:solidFill>
                            <a:srgbClr val="000000"/>
                          </a:solidFill>
                          <a:effectLst/>
                          <a:latin typeface="Arial" panose="020B0604020202020204" pitchFamily="34" charset="0"/>
                          <a:ea typeface="Times New Roman" panose="02020603050405020304" pitchFamily="18" charset="0"/>
                          <a:cs typeface="Arial" panose="020B0604020202020204" pitchFamily="34" charset="0"/>
                        </a:rPr>
                        <a:t>Max Score</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extLst>
                  <a:ext uri="{0D108BD9-81ED-4DB2-BD59-A6C34878D82A}">
                    <a16:rowId xmlns:a16="http://schemas.microsoft.com/office/drawing/2014/main" val="1881456710"/>
                  </a:ext>
                </a:extLst>
              </a:tr>
              <a:tr h="131445">
                <a:tc vMerge="1">
                  <a:txBody>
                    <a:bodyPr/>
                    <a:lstStyle/>
                    <a:p>
                      <a:endParaRPr lang="en-ZA"/>
                    </a:p>
                  </a:txBody>
                  <a:tcPr/>
                </a:tc>
                <a:tc>
                  <a:txBody>
                    <a:bodyPr/>
                    <a:lstStyle/>
                    <a:p>
                      <a:pPr algn="just">
                        <a:lnSpc>
                          <a:spcPct val="107000"/>
                        </a:lnSpc>
                        <a:buNone/>
                        <a:tabLst>
                          <a:tab pos="226695" algn="l"/>
                        </a:tabLst>
                      </a:pPr>
                      <a:r>
                        <a:rPr lang="en-GB" sz="1600" b="1">
                          <a:effectLst/>
                          <a:latin typeface="Arial" panose="020B0604020202020204" pitchFamily="34" charset="0"/>
                          <a:ea typeface="Times New Roman" panose="02020603050405020304" pitchFamily="18" charset="0"/>
                          <a:cs typeface="Arial" panose="020B0604020202020204" pitchFamily="34" charset="0"/>
                        </a:rPr>
                        <a:t>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buNone/>
                        <a:tabLst>
                          <a:tab pos="226695" algn="l"/>
                        </a:tabLst>
                      </a:pPr>
                      <a:r>
                        <a:rPr lang="en-GB" sz="16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Quality Score</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A6A6A6"/>
                    </a:solidFill>
                  </a:tcPr>
                </a:tc>
                <a:tc vMerge="1">
                  <a:txBody>
                    <a:bodyPr/>
                    <a:lstStyle/>
                    <a:p>
                      <a:endParaRPr lang="en-ZA"/>
                    </a:p>
                  </a:txBody>
                  <a:tcPr/>
                </a:tc>
                <a:extLst>
                  <a:ext uri="{0D108BD9-81ED-4DB2-BD59-A6C34878D82A}">
                    <a16:rowId xmlns:a16="http://schemas.microsoft.com/office/drawing/2014/main" val="2567331310"/>
                  </a:ext>
                </a:extLst>
              </a:tr>
              <a:tr h="316230">
                <a:tc rowSpan="2">
                  <a:txBody>
                    <a:bodyPr/>
                    <a:lstStyle/>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Tenderer’s resource proposal</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Qualifications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buNone/>
                        <a:tabLst>
                          <a:tab pos="226695" algn="l"/>
                        </a:tabLst>
                      </a:pPr>
                      <a:r>
                        <a:rPr lang="en-GB" sz="1600" i="1">
                          <a:effectLst/>
                          <a:latin typeface="Arial" panose="020B0604020202020204" pitchFamily="34" charset="0"/>
                          <a:ea typeface="Times New Roman" panose="02020603050405020304" pitchFamily="18" charset="0"/>
                          <a:cs typeface="Arial" panose="020B0604020202020204" pitchFamily="34" charset="0"/>
                        </a:rPr>
                        <a:t>30</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44570890"/>
                  </a:ext>
                </a:extLst>
              </a:tr>
              <a:tr h="123825">
                <a:tc vMerge="1">
                  <a:txBody>
                    <a:bodyPr/>
                    <a:lstStyle/>
                    <a:p>
                      <a:endParaRPr lang="en-ZA"/>
                    </a:p>
                  </a:txBody>
                  <a:tcPr/>
                </a:tc>
                <a:tc>
                  <a:txBody>
                    <a:bodyPr/>
                    <a:lstStyle/>
                    <a:p>
                      <a:pPr algn="just">
                        <a:lnSpc>
                          <a:spcPct val="107000"/>
                        </a:lnSpc>
                        <a:buNone/>
                        <a:tabLst>
                          <a:tab pos="226695" algn="l"/>
                        </a:tabLst>
                      </a:pPr>
                      <a:r>
                        <a:rPr lang="en-GB" sz="1600" dirty="0">
                          <a:effectLst/>
                          <a:latin typeface="Arial" panose="020B0604020202020204" pitchFamily="34" charset="0"/>
                          <a:ea typeface="Times New Roman" panose="02020603050405020304" pitchFamily="18" charset="0"/>
                          <a:cs typeface="Arial" panose="020B0604020202020204" pitchFamily="34" charset="0"/>
                        </a:rPr>
                        <a:t>Years of experience in similar works</a:t>
                      </a:r>
                      <a:endParaRPr lang="en-ZA"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buNone/>
                        <a:tabLst>
                          <a:tab pos="226695" algn="l"/>
                        </a:tabLst>
                      </a:pPr>
                      <a:r>
                        <a:rPr lang="en-GB" sz="1600" i="1">
                          <a:effectLst/>
                          <a:latin typeface="Arial" panose="020B0604020202020204" pitchFamily="34" charset="0"/>
                          <a:ea typeface="Times New Roman" panose="02020603050405020304" pitchFamily="18" charset="0"/>
                          <a:cs typeface="Arial" panose="020B0604020202020204" pitchFamily="34" charset="0"/>
                        </a:rPr>
                        <a:t>30</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65994148"/>
                  </a:ext>
                </a:extLst>
              </a:tr>
              <a:tr h="89535">
                <a:tc>
                  <a:txBody>
                    <a:bodyPr/>
                    <a:lstStyle/>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Tenderer experience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just" hangingPunct="0">
                        <a:lnSpc>
                          <a:spcPct val="150000"/>
                        </a:lnSpc>
                        <a:buNone/>
                      </a:pPr>
                      <a:r>
                        <a:rPr lang="en-GB" sz="1600">
                          <a:effectLst/>
                          <a:latin typeface="Arial" panose="020B0604020202020204" pitchFamily="34" charset="0"/>
                          <a:ea typeface="Times New Roman" panose="02020603050405020304" pitchFamily="18" charset="0"/>
                          <a:cs typeface="Arial" panose="020B0604020202020204" pitchFamily="34" charset="0"/>
                        </a:rPr>
                        <a:t>Each similar reference letter /completion certificate =10 Points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a:lnSpc>
                          <a:spcPct val="107000"/>
                        </a:lnSpc>
                        <a:buNone/>
                        <a:tabLst>
                          <a:tab pos="226695" algn="l"/>
                        </a:tabLst>
                      </a:pPr>
                      <a:r>
                        <a:rPr lang="en-GB" sz="1600" i="1">
                          <a:effectLst/>
                          <a:latin typeface="Arial" panose="020B0604020202020204" pitchFamily="34" charset="0"/>
                          <a:ea typeface="Times New Roman" panose="02020603050405020304" pitchFamily="18" charset="0"/>
                          <a:cs typeface="Arial" panose="020B0604020202020204" pitchFamily="34" charset="0"/>
                        </a:rPr>
                        <a:t>40</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074429842"/>
                  </a:ext>
                </a:extLst>
              </a:tr>
              <a:tr h="66675">
                <a:tc gridSpan="2">
                  <a:txBody>
                    <a:bodyPr/>
                    <a:lstStyle/>
                    <a:p>
                      <a:pPr algn="just">
                        <a:lnSpc>
                          <a:spcPct val="107000"/>
                        </a:lnSpc>
                        <a:buNone/>
                        <a:tabLst>
                          <a:tab pos="226695" algn="l"/>
                        </a:tabLst>
                      </a:pPr>
                      <a:r>
                        <a:rPr lang="en-GB" sz="1600">
                          <a:effectLst/>
                          <a:latin typeface="Arial" panose="020B0604020202020204" pitchFamily="34" charset="0"/>
                          <a:ea typeface="Times New Roman" panose="02020603050405020304" pitchFamily="18" charset="0"/>
                          <a:cs typeface="Arial" panose="020B0604020202020204" pitchFamily="34" charset="0"/>
                        </a:rPr>
                        <a:t>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just">
                        <a:lnSpc>
                          <a:spcPct val="107000"/>
                        </a:lnSpc>
                        <a:buNone/>
                        <a:tabLst>
                          <a:tab pos="226695" algn="l"/>
                        </a:tabLst>
                      </a:pPr>
                      <a:r>
                        <a:rPr lang="en-GB" sz="1600" b="1">
                          <a:effectLst/>
                          <a:latin typeface="Arial" panose="020B0604020202020204" pitchFamily="34" charset="0"/>
                          <a:ea typeface="Times New Roman" panose="02020603050405020304" pitchFamily="18" charset="0"/>
                          <a:cs typeface="Arial" panose="020B0604020202020204" pitchFamily="34" charset="0"/>
                        </a:rPr>
                        <a:t>Total</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lang="en-ZA"/>
                    </a:p>
                  </a:txBody>
                  <a:tcPr/>
                </a:tc>
                <a:tc>
                  <a:txBody>
                    <a:bodyPr/>
                    <a:lstStyle/>
                    <a:p>
                      <a:pPr algn="ctr">
                        <a:lnSpc>
                          <a:spcPct val="107000"/>
                        </a:lnSpc>
                        <a:buNone/>
                        <a:tabLst>
                          <a:tab pos="226695" algn="l"/>
                        </a:tabLst>
                      </a:pPr>
                      <a:r>
                        <a:rPr lang="en-GB" sz="1600" b="1" i="1" dirty="0">
                          <a:effectLst/>
                          <a:latin typeface="Arial" panose="020B0604020202020204" pitchFamily="34" charset="0"/>
                          <a:ea typeface="Times New Roman" panose="02020603050405020304" pitchFamily="18" charset="0"/>
                          <a:cs typeface="Arial" panose="020B0604020202020204" pitchFamily="34" charset="0"/>
                        </a:rPr>
                        <a:t> </a:t>
                      </a:r>
                      <a:endParaRPr lang="en-ZA" sz="1600" dirty="0">
                        <a:effectLst/>
                        <a:latin typeface="Arial" panose="020B0604020202020204" pitchFamily="34" charset="0"/>
                        <a:ea typeface="Times New Roman" panose="02020603050405020304" pitchFamily="18" charset="0"/>
                        <a:cs typeface="Times New Roman" panose="02020603050405020304" pitchFamily="18" charset="0"/>
                      </a:endParaRPr>
                    </a:p>
                    <a:p>
                      <a:pPr algn="ctr">
                        <a:lnSpc>
                          <a:spcPct val="107000"/>
                        </a:lnSpc>
                        <a:buNone/>
                        <a:tabLst>
                          <a:tab pos="226695" algn="l"/>
                        </a:tabLst>
                      </a:pPr>
                      <a:r>
                        <a:rPr lang="en-GB" sz="1600" b="1" i="1" dirty="0">
                          <a:effectLst/>
                          <a:latin typeface="Arial" panose="020B0604020202020204" pitchFamily="34" charset="0"/>
                          <a:ea typeface="Times New Roman" panose="02020603050405020304" pitchFamily="18" charset="0"/>
                          <a:cs typeface="Arial" panose="020B0604020202020204" pitchFamily="34" charset="0"/>
                        </a:rPr>
                        <a:t>100</a:t>
                      </a:r>
                      <a:endParaRPr lang="en-ZA"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86398677"/>
                  </a:ext>
                </a:extLst>
              </a:tr>
            </a:tbl>
          </a:graphicData>
        </a:graphic>
      </p:graphicFrame>
      <p:sp>
        <p:nvSpPr>
          <p:cNvPr id="8" name="Rectangle 2">
            <a:extLst>
              <a:ext uri="{FF2B5EF4-FFF2-40B4-BE49-F238E27FC236}">
                <a16:creationId xmlns:a16="http://schemas.microsoft.com/office/drawing/2014/main" id="{E0448F87-4D7F-80F8-D0E1-19227A489C21}"/>
              </a:ext>
            </a:extLst>
          </p:cNvPr>
          <p:cNvSpPr>
            <a:spLocks noChangeArrowheads="1"/>
          </p:cNvSpPr>
          <p:nvPr/>
        </p:nvSpPr>
        <p:spPr bwMode="auto">
          <a:xfrm>
            <a:off x="250825" y="4223105"/>
            <a:ext cx="8599261"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All Foreign Qualifications must be accompanied by a letter from the South African Qualifications Authority (SAQA).</a:t>
            </a:r>
            <a:endParaRPr kumimoji="0" lang="en-ZA" altLang="en-US"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en-GB" altLang="en-US" b="0"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No duplication of personnel per resource description.</a:t>
            </a:r>
          </a:p>
          <a:p>
            <a:pPr marL="0" marR="0" lvl="0" indent="0" algn="just" defTabSz="914400" rtl="0" eaLnBrk="0" fontAlgn="base" latinLnBrk="0" hangingPunct="0">
              <a:lnSpc>
                <a:spcPct val="100000"/>
              </a:lnSpc>
              <a:spcBef>
                <a:spcPct val="0"/>
              </a:spcBef>
              <a:spcAft>
                <a:spcPct val="0"/>
              </a:spcAft>
              <a:buClrTx/>
              <a:buSzTx/>
              <a:tabLst/>
            </a:pPr>
            <a:endParaRPr kumimoji="0" lang="en-ZA" altLang="en-US" b="0" i="0" u="none" strike="noStrike" cap="none" normalizeH="0" baseline="0" dirty="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en-GB" altLang="en-US" b="1" i="0" u="none" strike="noStrike" cap="none" normalizeH="0" baseline="0" dirty="0">
                <a:ln>
                  <a:noFill/>
                </a:ln>
                <a:solidFill>
                  <a:schemeClr val="tx1"/>
                </a:solidFill>
                <a:effectLst/>
                <a:ea typeface="Times New Roman" panose="02020603050405020304" pitchFamily="18" charset="0"/>
                <a:cs typeface="Arial" panose="020B0604020202020204" pitchFamily="34" charset="0"/>
              </a:rPr>
              <a:t>Bidders must meet the overall minimum score of </a:t>
            </a:r>
            <a:r>
              <a:rPr kumimoji="0" lang="en-GB" altLang="en-US" b="1" i="0" u="none" strike="noStrike" cap="none" normalizeH="0" baseline="0" dirty="0">
                <a:ln>
                  <a:noFill/>
                </a:ln>
                <a:solidFill>
                  <a:srgbClr val="EE0000"/>
                </a:solidFill>
                <a:effectLst/>
                <a:ea typeface="Times New Roman" panose="02020603050405020304" pitchFamily="18" charset="0"/>
                <a:cs typeface="Arial" panose="020B0604020202020204" pitchFamily="34" charset="0"/>
              </a:rPr>
              <a:t>80 Points</a:t>
            </a:r>
          </a:p>
          <a:p>
            <a:pPr marL="0" marR="0" lvl="0" indent="0" algn="just" defTabSz="914400" rtl="0" eaLnBrk="0" fontAlgn="base" latinLnBrk="0" hangingPunct="0">
              <a:lnSpc>
                <a:spcPct val="100000"/>
              </a:lnSpc>
              <a:spcBef>
                <a:spcPct val="0"/>
              </a:spcBef>
              <a:spcAft>
                <a:spcPct val="0"/>
              </a:spcAft>
              <a:buClrTx/>
              <a:buSzTx/>
              <a:buFontTx/>
              <a:buNone/>
              <a:tabLst/>
            </a:pPr>
            <a:endParaRPr kumimoji="0" lang="en-ZA" altLang="en-US" b="0" i="0" u="none" strike="noStrike" cap="none" normalizeH="0" baseline="0" dirty="0">
              <a:ln>
                <a:noFill/>
              </a:ln>
              <a:solidFill>
                <a:schemeClr val="tx1"/>
              </a:solidFill>
              <a:effectLst/>
            </a:endParaRPr>
          </a:p>
        </p:txBody>
      </p:sp>
    </p:spTree>
    <p:extLst>
      <p:ext uri="{BB962C8B-B14F-4D97-AF65-F5344CB8AC3E}">
        <p14:creationId xmlns:p14="http://schemas.microsoft.com/office/powerpoint/2010/main" val="348125242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733A32B-6220-AF95-3BDA-71386A33163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6D002694-642F-9585-85F6-42DF9483E4C9}"/>
              </a:ext>
            </a:extLst>
          </p:cNvPr>
          <p:cNvSpPr>
            <a:spLocks noGrp="1"/>
          </p:cNvSpPr>
          <p:nvPr>
            <p:ph type="body" sz="quarter" idx="15"/>
          </p:nvPr>
        </p:nvSpPr>
        <p:spPr/>
        <p:txBody>
          <a:bodyPr>
            <a:normAutofit fontScale="70000" lnSpcReduction="20000"/>
          </a:bodyPr>
          <a:lstStyle/>
          <a:p>
            <a:r>
              <a:rPr lang="en-ZA" dirty="0"/>
              <a:t>functional evaluations: Key personnel Qualifications</a:t>
            </a:r>
          </a:p>
        </p:txBody>
      </p:sp>
      <p:sp>
        <p:nvSpPr>
          <p:cNvPr id="6" name="Slide Number Placeholder 5">
            <a:extLst>
              <a:ext uri="{FF2B5EF4-FFF2-40B4-BE49-F238E27FC236}">
                <a16:creationId xmlns:a16="http://schemas.microsoft.com/office/drawing/2014/main" id="{E162D431-AC1A-2ADB-01A5-31E929DBF3B8}"/>
              </a:ext>
            </a:extLst>
          </p:cNvPr>
          <p:cNvSpPr>
            <a:spLocks noGrp="1"/>
          </p:cNvSpPr>
          <p:nvPr>
            <p:ph type="sldNum" sz="quarter" idx="16"/>
          </p:nvPr>
        </p:nvSpPr>
        <p:spPr/>
        <p:txBody>
          <a:bodyPr/>
          <a:lstStyle/>
          <a:p>
            <a:fld id="{26064075-3AAB-4C73-8B14-15F5C27661CD}" type="slidenum">
              <a:rPr lang="en-US" smtClean="0"/>
              <a:pPr/>
              <a:t>18</a:t>
            </a:fld>
            <a:endParaRPr lang="en-US"/>
          </a:p>
        </p:txBody>
      </p:sp>
      <p:graphicFrame>
        <p:nvGraphicFramePr>
          <p:cNvPr id="2" name="Table 1">
            <a:extLst>
              <a:ext uri="{FF2B5EF4-FFF2-40B4-BE49-F238E27FC236}">
                <a16:creationId xmlns:a16="http://schemas.microsoft.com/office/drawing/2014/main" id="{432B0EE5-4757-2EC9-5A29-D4DEE72EF475}"/>
              </a:ext>
            </a:extLst>
          </p:cNvPr>
          <p:cNvGraphicFramePr>
            <a:graphicFrameLocks noGrp="1"/>
          </p:cNvGraphicFramePr>
          <p:nvPr>
            <p:extLst>
              <p:ext uri="{D42A27DB-BD31-4B8C-83A1-F6EECF244321}">
                <p14:modId xmlns:p14="http://schemas.microsoft.com/office/powerpoint/2010/main" val="2347143858"/>
              </p:ext>
            </p:extLst>
          </p:nvPr>
        </p:nvGraphicFramePr>
        <p:xfrm>
          <a:off x="108856" y="521296"/>
          <a:ext cx="9004783" cy="5890390"/>
        </p:xfrm>
        <a:graphic>
          <a:graphicData uri="http://schemas.openxmlformats.org/drawingml/2006/table">
            <a:tbl>
              <a:tblPr firstRow="1" firstCol="1" bandRow="1"/>
              <a:tblGrid>
                <a:gridCol w="776254">
                  <a:extLst>
                    <a:ext uri="{9D8B030D-6E8A-4147-A177-3AD203B41FA5}">
                      <a16:colId xmlns:a16="http://schemas.microsoft.com/office/drawing/2014/main" val="2713171232"/>
                    </a:ext>
                  </a:extLst>
                </a:gridCol>
                <a:gridCol w="828760">
                  <a:extLst>
                    <a:ext uri="{9D8B030D-6E8A-4147-A177-3AD203B41FA5}">
                      <a16:colId xmlns:a16="http://schemas.microsoft.com/office/drawing/2014/main" val="47533569"/>
                    </a:ext>
                  </a:extLst>
                </a:gridCol>
                <a:gridCol w="828760">
                  <a:extLst>
                    <a:ext uri="{9D8B030D-6E8A-4147-A177-3AD203B41FA5}">
                      <a16:colId xmlns:a16="http://schemas.microsoft.com/office/drawing/2014/main" val="2146476349"/>
                    </a:ext>
                  </a:extLst>
                </a:gridCol>
                <a:gridCol w="720765">
                  <a:extLst>
                    <a:ext uri="{9D8B030D-6E8A-4147-A177-3AD203B41FA5}">
                      <a16:colId xmlns:a16="http://schemas.microsoft.com/office/drawing/2014/main" val="1539826731"/>
                    </a:ext>
                  </a:extLst>
                </a:gridCol>
                <a:gridCol w="720765">
                  <a:extLst>
                    <a:ext uri="{9D8B030D-6E8A-4147-A177-3AD203B41FA5}">
                      <a16:colId xmlns:a16="http://schemas.microsoft.com/office/drawing/2014/main" val="1431691604"/>
                    </a:ext>
                  </a:extLst>
                </a:gridCol>
                <a:gridCol w="712411">
                  <a:extLst>
                    <a:ext uri="{9D8B030D-6E8A-4147-A177-3AD203B41FA5}">
                      <a16:colId xmlns:a16="http://schemas.microsoft.com/office/drawing/2014/main" val="619646029"/>
                    </a:ext>
                  </a:extLst>
                </a:gridCol>
                <a:gridCol w="712411">
                  <a:extLst>
                    <a:ext uri="{9D8B030D-6E8A-4147-A177-3AD203B41FA5}">
                      <a16:colId xmlns:a16="http://schemas.microsoft.com/office/drawing/2014/main" val="2943596207"/>
                    </a:ext>
                  </a:extLst>
                </a:gridCol>
                <a:gridCol w="712411">
                  <a:extLst>
                    <a:ext uri="{9D8B030D-6E8A-4147-A177-3AD203B41FA5}">
                      <a16:colId xmlns:a16="http://schemas.microsoft.com/office/drawing/2014/main" val="461269116"/>
                    </a:ext>
                  </a:extLst>
                </a:gridCol>
                <a:gridCol w="712411">
                  <a:extLst>
                    <a:ext uri="{9D8B030D-6E8A-4147-A177-3AD203B41FA5}">
                      <a16:colId xmlns:a16="http://schemas.microsoft.com/office/drawing/2014/main" val="444737634"/>
                    </a:ext>
                  </a:extLst>
                </a:gridCol>
                <a:gridCol w="858593">
                  <a:extLst>
                    <a:ext uri="{9D8B030D-6E8A-4147-A177-3AD203B41FA5}">
                      <a16:colId xmlns:a16="http://schemas.microsoft.com/office/drawing/2014/main" val="2247955024"/>
                    </a:ext>
                  </a:extLst>
                </a:gridCol>
                <a:gridCol w="858593">
                  <a:extLst>
                    <a:ext uri="{9D8B030D-6E8A-4147-A177-3AD203B41FA5}">
                      <a16:colId xmlns:a16="http://schemas.microsoft.com/office/drawing/2014/main" val="1380242388"/>
                    </a:ext>
                  </a:extLst>
                </a:gridCol>
                <a:gridCol w="562649">
                  <a:extLst>
                    <a:ext uri="{9D8B030D-6E8A-4147-A177-3AD203B41FA5}">
                      <a16:colId xmlns:a16="http://schemas.microsoft.com/office/drawing/2014/main" val="1812160983"/>
                    </a:ext>
                  </a:extLst>
                </a:gridCol>
              </a:tblGrid>
              <a:tr h="341348">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Site Manager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Carpenter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Painter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Tiler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Brick Layer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Plaster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Welder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Handy Man</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General Assistant</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Health and Safety officer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1538556754"/>
                  </a:ext>
                </a:extLst>
              </a:tr>
              <a:tr h="2524122">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Qualification</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Project Management, </a:t>
                      </a:r>
                      <a:endParaRPr lang="en-ZA" sz="800" dirty="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Construction management or Building environment </a:t>
                      </a:r>
                      <a:endParaRPr lang="en-ZA" sz="800" dirty="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Qualification (Mechanical, Electrical, Civil, Structural etc) recognized by SAQA (SA qualifications authority</a:t>
                      </a:r>
                      <a:endParaRPr lang="en-ZA"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tested in Carpentry or certified / Trained Carpentry artisan</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as a Painter or completion / Training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as a Tiler or completion / Training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tested in Bricklaying or certified / Trained Bricklaying artisan</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tested in Plastering or certified / Trained Plastering artisan</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tested in Welding</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Matriculated – Grade 12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(School) or Grade 11 or equivalent</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Matriculated – Grade 12 or 11(School) or equivalent</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SACPCMP Certification as a construction health and safety officer (CHSO) or high certification with the SACPCMP</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438795656"/>
                  </a:ext>
                </a:extLst>
              </a:tr>
              <a:tr h="1796531">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Explanatory Notes</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NQF 6 or higher</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or proof of training confirming competency</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confirming competency or completion / Training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confirming competency or completion / Training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or proof of training confirming competency</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or proof of training confirming competency</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Copy of academic record required</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Copy of academic record required</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Certificate issued by the South African Council for the Project and Construction Management Professions</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832653345"/>
                  </a:ext>
                </a:extLst>
              </a:tr>
              <a:tr h="1068939">
                <a:tc rowSpan="2">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Max Threshold</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Qualification higher than NQF6</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confirming competency and completion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Proof of training confirming competency and completion certificate</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Trade test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Matriculated – Grade 12 or equivalent</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Matriculated – Grade 12 or equivalent</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SACPCMP Certification </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b="1">
                          <a:effectLst/>
                          <a:latin typeface="Arial" panose="020B0604020202020204" pitchFamily="34" charset="0"/>
                          <a:ea typeface="Times New Roman" panose="02020603050405020304" pitchFamily="18" charset="0"/>
                          <a:cs typeface="Arial" panose="020B0604020202020204" pitchFamily="34" charset="0"/>
                        </a:rPr>
                        <a:t>Total Points</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55519125"/>
                  </a:ext>
                </a:extLst>
              </a:tr>
              <a:tr h="159450">
                <a:tc vMerge="1">
                  <a:txBody>
                    <a:bodyPr/>
                    <a:lstStyle/>
                    <a:p>
                      <a:endParaRPr lang="en-ZA"/>
                    </a:p>
                  </a:txBody>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6</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3</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2</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2</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3</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dirty="0">
                          <a:effectLst/>
                          <a:latin typeface="Arial" panose="020B0604020202020204" pitchFamily="34" charset="0"/>
                          <a:ea typeface="Times New Roman" panose="02020603050405020304" pitchFamily="18" charset="0"/>
                          <a:cs typeface="Arial" panose="020B0604020202020204" pitchFamily="34" charset="0"/>
                        </a:rPr>
                        <a:t>3</a:t>
                      </a:r>
                      <a:endParaRPr lang="en-ZA"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3</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2</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2</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a:effectLst/>
                          <a:latin typeface="Arial" panose="020B0604020202020204" pitchFamily="34" charset="0"/>
                          <a:ea typeface="Times New Roman" panose="02020603050405020304" pitchFamily="18" charset="0"/>
                          <a:cs typeface="Arial" panose="020B0604020202020204" pitchFamily="34" charset="0"/>
                        </a:rPr>
                        <a:t>4</a:t>
                      </a:r>
                      <a:endParaRPr lang="en-ZA" sz="800">
                        <a:effectLst/>
                        <a:latin typeface="Arial" panose="020B0604020202020204" pitchFamily="34" charset="0"/>
                        <a:ea typeface="Times New Roman" panose="02020603050405020304" pitchFamily="18" charset="0"/>
                        <a:cs typeface="Times New Roman" panose="02020603050405020304" pitchFamily="18" charset="0"/>
                      </a:endParaRPr>
                    </a:p>
                  </a:txBody>
                  <a:tcPr marL="56550" marR="5655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700" b="1" dirty="0">
                          <a:effectLst/>
                          <a:latin typeface="Arial" panose="020B0604020202020204" pitchFamily="34" charset="0"/>
                          <a:ea typeface="Times New Roman" panose="02020603050405020304" pitchFamily="18" charset="0"/>
                          <a:cs typeface="Arial" panose="020B0604020202020204" pitchFamily="34" charset="0"/>
                        </a:rPr>
                        <a:t>30</a:t>
                      </a:r>
                      <a:endParaRPr lang="en-ZA" sz="8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165449413"/>
                  </a:ext>
                </a:extLst>
              </a:tr>
            </a:tbl>
          </a:graphicData>
        </a:graphic>
      </p:graphicFrame>
    </p:spTree>
    <p:extLst>
      <p:ext uri="{BB962C8B-B14F-4D97-AF65-F5344CB8AC3E}">
        <p14:creationId xmlns:p14="http://schemas.microsoft.com/office/powerpoint/2010/main" val="254830127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308B51E-D06E-085F-6925-29942503E9AF}"/>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2C2F2659-955E-0AEF-8612-AFDBA78596CE}"/>
              </a:ext>
            </a:extLst>
          </p:cNvPr>
          <p:cNvSpPr>
            <a:spLocks noGrp="1"/>
          </p:cNvSpPr>
          <p:nvPr>
            <p:ph type="body" sz="quarter" idx="15"/>
          </p:nvPr>
        </p:nvSpPr>
        <p:spPr/>
        <p:txBody>
          <a:bodyPr>
            <a:normAutofit fontScale="70000" lnSpcReduction="20000"/>
          </a:bodyPr>
          <a:lstStyle/>
          <a:p>
            <a:r>
              <a:rPr lang="en-ZA" dirty="0"/>
              <a:t>functional evaluations: key personnel experience</a:t>
            </a:r>
          </a:p>
        </p:txBody>
      </p:sp>
      <p:sp>
        <p:nvSpPr>
          <p:cNvPr id="6" name="Slide Number Placeholder 5">
            <a:extLst>
              <a:ext uri="{FF2B5EF4-FFF2-40B4-BE49-F238E27FC236}">
                <a16:creationId xmlns:a16="http://schemas.microsoft.com/office/drawing/2014/main" id="{36E9056E-7841-241D-A1A8-46950E7E6C24}"/>
              </a:ext>
            </a:extLst>
          </p:cNvPr>
          <p:cNvSpPr>
            <a:spLocks noGrp="1"/>
          </p:cNvSpPr>
          <p:nvPr>
            <p:ph type="sldNum" sz="quarter" idx="16"/>
          </p:nvPr>
        </p:nvSpPr>
        <p:spPr/>
        <p:txBody>
          <a:bodyPr/>
          <a:lstStyle/>
          <a:p>
            <a:fld id="{26064075-3AAB-4C73-8B14-15F5C27661CD}" type="slidenum">
              <a:rPr lang="en-US" smtClean="0"/>
              <a:pPr/>
              <a:t>19</a:t>
            </a:fld>
            <a:endParaRPr lang="en-US"/>
          </a:p>
        </p:txBody>
      </p:sp>
      <p:graphicFrame>
        <p:nvGraphicFramePr>
          <p:cNvPr id="2" name="Table 1">
            <a:extLst>
              <a:ext uri="{FF2B5EF4-FFF2-40B4-BE49-F238E27FC236}">
                <a16:creationId xmlns:a16="http://schemas.microsoft.com/office/drawing/2014/main" id="{6DE6001B-8221-97ED-5564-774D154EA3F3}"/>
              </a:ext>
            </a:extLst>
          </p:cNvPr>
          <p:cNvGraphicFramePr>
            <a:graphicFrameLocks noGrp="1"/>
          </p:cNvGraphicFramePr>
          <p:nvPr>
            <p:extLst>
              <p:ext uri="{D42A27DB-BD31-4B8C-83A1-F6EECF244321}">
                <p14:modId xmlns:p14="http://schemas.microsoft.com/office/powerpoint/2010/main" val="2249222277"/>
              </p:ext>
            </p:extLst>
          </p:nvPr>
        </p:nvGraphicFramePr>
        <p:xfrm>
          <a:off x="0" y="1430358"/>
          <a:ext cx="9112375" cy="3213654"/>
        </p:xfrm>
        <a:graphic>
          <a:graphicData uri="http://schemas.openxmlformats.org/drawingml/2006/table">
            <a:tbl>
              <a:tblPr firstRow="1" firstCol="1" bandRow="1"/>
              <a:tblGrid>
                <a:gridCol w="1214485">
                  <a:extLst>
                    <a:ext uri="{9D8B030D-6E8A-4147-A177-3AD203B41FA5}">
                      <a16:colId xmlns:a16="http://schemas.microsoft.com/office/drawing/2014/main" val="51370708"/>
                    </a:ext>
                  </a:extLst>
                </a:gridCol>
                <a:gridCol w="1214485">
                  <a:extLst>
                    <a:ext uri="{9D8B030D-6E8A-4147-A177-3AD203B41FA5}">
                      <a16:colId xmlns:a16="http://schemas.microsoft.com/office/drawing/2014/main" val="3815833769"/>
                    </a:ext>
                  </a:extLst>
                </a:gridCol>
                <a:gridCol w="677620">
                  <a:extLst>
                    <a:ext uri="{9D8B030D-6E8A-4147-A177-3AD203B41FA5}">
                      <a16:colId xmlns:a16="http://schemas.microsoft.com/office/drawing/2014/main" val="2189843379"/>
                    </a:ext>
                  </a:extLst>
                </a:gridCol>
                <a:gridCol w="677620">
                  <a:extLst>
                    <a:ext uri="{9D8B030D-6E8A-4147-A177-3AD203B41FA5}">
                      <a16:colId xmlns:a16="http://schemas.microsoft.com/office/drawing/2014/main" val="54848672"/>
                    </a:ext>
                  </a:extLst>
                </a:gridCol>
                <a:gridCol w="667655">
                  <a:extLst>
                    <a:ext uri="{9D8B030D-6E8A-4147-A177-3AD203B41FA5}">
                      <a16:colId xmlns:a16="http://schemas.microsoft.com/office/drawing/2014/main" val="2881649341"/>
                    </a:ext>
                  </a:extLst>
                </a:gridCol>
                <a:gridCol w="660182">
                  <a:extLst>
                    <a:ext uri="{9D8B030D-6E8A-4147-A177-3AD203B41FA5}">
                      <a16:colId xmlns:a16="http://schemas.microsoft.com/office/drawing/2014/main" val="3821023006"/>
                    </a:ext>
                  </a:extLst>
                </a:gridCol>
                <a:gridCol w="660182">
                  <a:extLst>
                    <a:ext uri="{9D8B030D-6E8A-4147-A177-3AD203B41FA5}">
                      <a16:colId xmlns:a16="http://schemas.microsoft.com/office/drawing/2014/main" val="2015914437"/>
                    </a:ext>
                  </a:extLst>
                </a:gridCol>
                <a:gridCol w="660182">
                  <a:extLst>
                    <a:ext uri="{9D8B030D-6E8A-4147-A177-3AD203B41FA5}">
                      <a16:colId xmlns:a16="http://schemas.microsoft.com/office/drawing/2014/main" val="1737615410"/>
                    </a:ext>
                  </a:extLst>
                </a:gridCol>
                <a:gridCol w="675129">
                  <a:extLst>
                    <a:ext uri="{9D8B030D-6E8A-4147-A177-3AD203B41FA5}">
                      <a16:colId xmlns:a16="http://schemas.microsoft.com/office/drawing/2014/main" val="1694598331"/>
                    </a:ext>
                  </a:extLst>
                </a:gridCol>
                <a:gridCol w="675129">
                  <a:extLst>
                    <a:ext uri="{9D8B030D-6E8A-4147-A177-3AD203B41FA5}">
                      <a16:colId xmlns:a16="http://schemas.microsoft.com/office/drawing/2014/main" val="1447568579"/>
                    </a:ext>
                  </a:extLst>
                </a:gridCol>
                <a:gridCol w="673262">
                  <a:extLst>
                    <a:ext uri="{9D8B030D-6E8A-4147-A177-3AD203B41FA5}">
                      <a16:colId xmlns:a16="http://schemas.microsoft.com/office/drawing/2014/main" val="4267610959"/>
                    </a:ext>
                  </a:extLst>
                </a:gridCol>
                <a:gridCol w="656444">
                  <a:extLst>
                    <a:ext uri="{9D8B030D-6E8A-4147-A177-3AD203B41FA5}">
                      <a16:colId xmlns:a16="http://schemas.microsoft.com/office/drawing/2014/main" val="2953707749"/>
                    </a:ext>
                  </a:extLst>
                </a:gridCol>
              </a:tblGrid>
              <a:tr h="1838171">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 </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Site Manager in the Construction, General Building or Facilities Management environment</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 </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Carpenter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Painter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Tiler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dirty="0">
                          <a:solidFill>
                            <a:srgbClr val="000000"/>
                          </a:solidFill>
                          <a:effectLst/>
                          <a:latin typeface="Arial" panose="020B0604020202020204" pitchFamily="34" charset="0"/>
                          <a:ea typeface="Times New Roman" panose="02020603050405020304" pitchFamily="18" charset="0"/>
                          <a:cs typeface="Arial" panose="020B0604020202020204" pitchFamily="34" charset="0"/>
                        </a:rPr>
                        <a:t>Brick Layer</a:t>
                      </a:r>
                      <a:endParaRPr lang="en-ZA"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Plaster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Welder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Handy Man</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General Assistant</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a:solidFill>
                            <a:srgbClr val="000000"/>
                          </a:solidFill>
                          <a:effectLst/>
                          <a:latin typeface="Arial" panose="020B0604020202020204" pitchFamily="34" charset="0"/>
                          <a:ea typeface="Times New Roman" panose="02020603050405020304" pitchFamily="18" charset="0"/>
                          <a:cs typeface="Arial" panose="020B0604020202020204" pitchFamily="34" charset="0"/>
                        </a:rPr>
                        <a:t>Health and Safety officer</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fontAlgn="base" hangingPunct="0">
                        <a:lnSpc>
                          <a:spcPct val="150000"/>
                        </a:lnSpc>
                        <a:buNone/>
                        <a:tabLst>
                          <a:tab pos="226695" algn="l"/>
                        </a:tabLst>
                      </a:pPr>
                      <a:r>
                        <a:rPr lang="en-GB" sz="1100" b="1" dirty="0">
                          <a:effectLst/>
                          <a:latin typeface="Arial" panose="020B0604020202020204" pitchFamily="34" charset="0"/>
                          <a:ea typeface="Times New Roman" panose="02020603050405020304" pitchFamily="18" charset="0"/>
                          <a:cs typeface="Arial" panose="020B0604020202020204" pitchFamily="34" charset="0"/>
                        </a:rPr>
                        <a:t> </a:t>
                      </a:r>
                      <a:endParaRPr lang="en-ZA"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3560774880"/>
                  </a:ext>
                </a:extLst>
              </a:tr>
              <a:tr h="586946">
                <a:tc rowSpan="2">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Max Points</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6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3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4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1 Year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a:effectLst/>
                          <a:latin typeface="Arial" panose="020B0604020202020204" pitchFamily="34" charset="0"/>
                          <a:ea typeface="Times New Roman" panose="02020603050405020304" pitchFamily="18" charset="0"/>
                          <a:cs typeface="Arial" panose="020B0604020202020204" pitchFamily="34" charset="0"/>
                        </a:rPr>
                        <a:t>4 Years and more</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Total Points</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45526652"/>
                  </a:ext>
                </a:extLst>
              </a:tr>
              <a:tr h="509696">
                <a:tc vMerge="1">
                  <a:txBody>
                    <a:bodyPr/>
                    <a:lstStyle/>
                    <a:p>
                      <a:endParaRPr lang="en-ZA"/>
                    </a:p>
                  </a:txBody>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6</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3</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2</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2</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3</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3</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3</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2</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2</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a:effectLst/>
                          <a:latin typeface="Arial" panose="020B0604020202020204" pitchFamily="34" charset="0"/>
                          <a:ea typeface="Times New Roman" panose="02020603050405020304" pitchFamily="18" charset="0"/>
                          <a:cs typeface="Arial" panose="020B0604020202020204" pitchFamily="34" charset="0"/>
                        </a:rPr>
                        <a:t>4</a:t>
                      </a:r>
                      <a:endParaRPr lang="en-ZA" sz="1100">
                        <a:effectLst/>
                        <a:latin typeface="Arial" panose="020B0604020202020204" pitchFamily="34" charset="0"/>
                        <a:ea typeface="Times New Roman" panose="02020603050405020304" pitchFamily="18" charset="0"/>
                        <a:cs typeface="Times New Roman" panose="02020603050405020304" pitchFamily="18" charset="0"/>
                      </a:endParaRPr>
                    </a:p>
                  </a:txBody>
                  <a:tcPr marL="68474" marR="6847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fontAlgn="base" hangingPunct="0">
                        <a:lnSpc>
                          <a:spcPct val="150000"/>
                        </a:lnSpc>
                        <a:buNone/>
                        <a:tabLst>
                          <a:tab pos="226695" algn="l"/>
                        </a:tabLst>
                      </a:pPr>
                      <a:r>
                        <a:rPr lang="en-GB" sz="1100" b="1" dirty="0">
                          <a:effectLst/>
                          <a:latin typeface="Arial" panose="020B0604020202020204" pitchFamily="34" charset="0"/>
                          <a:ea typeface="Times New Roman" panose="02020603050405020304" pitchFamily="18" charset="0"/>
                          <a:cs typeface="Arial" panose="020B0604020202020204" pitchFamily="34" charset="0"/>
                        </a:rPr>
                        <a:t>30</a:t>
                      </a:r>
                      <a:endParaRPr lang="en-ZA" sz="11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0" marR="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84039612"/>
                  </a:ext>
                </a:extLst>
              </a:tr>
            </a:tbl>
          </a:graphicData>
        </a:graphic>
      </p:graphicFrame>
    </p:spTree>
    <p:extLst>
      <p:ext uri="{BB962C8B-B14F-4D97-AF65-F5344CB8AC3E}">
        <p14:creationId xmlns:p14="http://schemas.microsoft.com/office/powerpoint/2010/main" val="338902869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Rectangle 26">
            <a:extLst>
              <a:ext uri="{FF2B5EF4-FFF2-40B4-BE49-F238E27FC236}">
                <a16:creationId xmlns:a16="http://schemas.microsoft.com/office/drawing/2014/main" id="{F4DBE821-314B-7C42-B57B-EA1BBD5961A8}"/>
              </a:ext>
            </a:extLst>
          </p:cNvPr>
          <p:cNvSpPr/>
          <p:nvPr/>
        </p:nvSpPr>
        <p:spPr>
          <a:xfrm flipH="1">
            <a:off x="395534" y="1995456"/>
            <a:ext cx="3960435" cy="489708"/>
          </a:xfrm>
          <a:prstGeom prst="rect">
            <a:avLst/>
          </a:prstGeom>
          <a:gradFill>
            <a:gsLst>
              <a:gs pos="1000">
                <a:schemeClr val="accent1">
                  <a:lumMod val="96000"/>
                  <a:alpha val="0"/>
                </a:schemeClr>
              </a:gs>
              <a:gs pos="50000">
                <a:srgbClr val="00697E">
                  <a:alpha val="71000"/>
                </a:srgbClr>
              </a:gs>
              <a:gs pos="99000">
                <a:srgbClr val="00697E">
                  <a:alpha val="72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8" name="Rectangle 27">
            <a:extLst>
              <a:ext uri="{FF2B5EF4-FFF2-40B4-BE49-F238E27FC236}">
                <a16:creationId xmlns:a16="http://schemas.microsoft.com/office/drawing/2014/main" id="{F655657A-5C13-F64D-A644-D149D1D518FB}"/>
              </a:ext>
            </a:extLst>
          </p:cNvPr>
          <p:cNvSpPr/>
          <p:nvPr/>
        </p:nvSpPr>
        <p:spPr>
          <a:xfrm flipH="1">
            <a:off x="395534" y="2741905"/>
            <a:ext cx="3960435" cy="489708"/>
          </a:xfrm>
          <a:prstGeom prst="rect">
            <a:avLst/>
          </a:prstGeom>
          <a:gradFill>
            <a:gsLst>
              <a:gs pos="1000">
                <a:schemeClr val="accent1">
                  <a:lumMod val="96000"/>
                  <a:alpha val="0"/>
                </a:schemeClr>
              </a:gs>
              <a:gs pos="50000">
                <a:srgbClr val="00697E">
                  <a:alpha val="71000"/>
                </a:srgbClr>
              </a:gs>
              <a:gs pos="99000">
                <a:srgbClr val="00697E">
                  <a:alpha val="72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29" name="Rectangle 28">
            <a:extLst>
              <a:ext uri="{FF2B5EF4-FFF2-40B4-BE49-F238E27FC236}">
                <a16:creationId xmlns:a16="http://schemas.microsoft.com/office/drawing/2014/main" id="{214B8292-B00B-C540-A782-74C39C182DBB}"/>
              </a:ext>
            </a:extLst>
          </p:cNvPr>
          <p:cNvSpPr/>
          <p:nvPr/>
        </p:nvSpPr>
        <p:spPr>
          <a:xfrm flipH="1">
            <a:off x="395534" y="3451031"/>
            <a:ext cx="3960435" cy="489708"/>
          </a:xfrm>
          <a:prstGeom prst="rect">
            <a:avLst/>
          </a:prstGeom>
          <a:solidFill>
            <a:srgbClr val="1A6675"/>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30" name="Rectangle 29">
            <a:extLst>
              <a:ext uri="{FF2B5EF4-FFF2-40B4-BE49-F238E27FC236}">
                <a16:creationId xmlns:a16="http://schemas.microsoft.com/office/drawing/2014/main" id="{8E0873E9-8CA4-E54A-A417-8138EDAA22D9}"/>
              </a:ext>
            </a:extLst>
          </p:cNvPr>
          <p:cNvSpPr/>
          <p:nvPr/>
        </p:nvSpPr>
        <p:spPr>
          <a:xfrm flipH="1">
            <a:off x="422248" y="4125264"/>
            <a:ext cx="4440417" cy="489708"/>
          </a:xfrm>
          <a:prstGeom prst="rect">
            <a:avLst/>
          </a:prstGeom>
          <a:gradFill>
            <a:gsLst>
              <a:gs pos="1000">
                <a:schemeClr val="accent1">
                  <a:lumMod val="96000"/>
                  <a:alpha val="0"/>
                </a:schemeClr>
              </a:gs>
              <a:gs pos="50000">
                <a:srgbClr val="00697E">
                  <a:alpha val="71000"/>
                </a:srgbClr>
              </a:gs>
              <a:gs pos="99000">
                <a:srgbClr val="00697E">
                  <a:alpha val="72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31" name="Rectangle 30">
            <a:extLst>
              <a:ext uri="{FF2B5EF4-FFF2-40B4-BE49-F238E27FC236}">
                <a16:creationId xmlns:a16="http://schemas.microsoft.com/office/drawing/2014/main" id="{F9C6A8D0-0E60-B246-A152-5D2F6137C721}"/>
              </a:ext>
            </a:extLst>
          </p:cNvPr>
          <p:cNvSpPr/>
          <p:nvPr/>
        </p:nvSpPr>
        <p:spPr>
          <a:xfrm flipH="1">
            <a:off x="395534" y="4934599"/>
            <a:ext cx="3960435" cy="489708"/>
          </a:xfrm>
          <a:prstGeom prst="rect">
            <a:avLst/>
          </a:prstGeom>
          <a:gradFill>
            <a:gsLst>
              <a:gs pos="1000">
                <a:schemeClr val="accent1">
                  <a:lumMod val="96000"/>
                  <a:alpha val="0"/>
                </a:schemeClr>
              </a:gs>
              <a:gs pos="50000">
                <a:srgbClr val="00697E">
                  <a:alpha val="71000"/>
                </a:srgbClr>
              </a:gs>
              <a:gs pos="99000">
                <a:srgbClr val="00697E">
                  <a:alpha val="72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sp>
        <p:nvSpPr>
          <p:cNvPr id="32" name="Rectangle 31">
            <a:extLst>
              <a:ext uri="{FF2B5EF4-FFF2-40B4-BE49-F238E27FC236}">
                <a16:creationId xmlns:a16="http://schemas.microsoft.com/office/drawing/2014/main" id="{85FAC7F3-B6D6-AE4E-8A52-744F01607965}"/>
              </a:ext>
            </a:extLst>
          </p:cNvPr>
          <p:cNvSpPr/>
          <p:nvPr/>
        </p:nvSpPr>
        <p:spPr>
          <a:xfrm flipH="1">
            <a:off x="395534" y="5699710"/>
            <a:ext cx="3960435" cy="489708"/>
          </a:xfrm>
          <a:prstGeom prst="rect">
            <a:avLst/>
          </a:prstGeom>
          <a:gradFill>
            <a:gsLst>
              <a:gs pos="1000">
                <a:schemeClr val="accent1">
                  <a:lumMod val="96000"/>
                  <a:alpha val="0"/>
                </a:schemeClr>
              </a:gs>
              <a:gs pos="50000">
                <a:srgbClr val="00697E">
                  <a:alpha val="71000"/>
                </a:srgbClr>
              </a:gs>
              <a:gs pos="99000">
                <a:srgbClr val="00697E">
                  <a:alpha val="72000"/>
                </a:srgbClr>
              </a:gs>
            </a:gsLst>
            <a:lin ang="900000" scaled="0"/>
          </a:gra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US" sz="1400">
              <a:solidFill>
                <a:schemeClr val="lt1"/>
              </a:solidFill>
            </a:endParaRPr>
          </a:p>
        </p:txBody>
      </p:sp>
      <p:cxnSp>
        <p:nvCxnSpPr>
          <p:cNvPr id="33" name="Straight Connector 32">
            <a:extLst>
              <a:ext uri="{FF2B5EF4-FFF2-40B4-BE49-F238E27FC236}">
                <a16:creationId xmlns:a16="http://schemas.microsoft.com/office/drawing/2014/main" id="{97EF3AE3-1CD7-BE40-B4B6-241BC385F5CF}"/>
              </a:ext>
            </a:extLst>
          </p:cNvPr>
          <p:cNvCxnSpPr>
            <a:cxnSpLocks/>
          </p:cNvCxnSpPr>
          <p:nvPr/>
        </p:nvCxnSpPr>
        <p:spPr>
          <a:xfrm>
            <a:off x="793529" y="2060848"/>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3D881B66-6336-2E47-9C81-1695636CE0E1}"/>
              </a:ext>
            </a:extLst>
          </p:cNvPr>
          <p:cNvCxnSpPr>
            <a:cxnSpLocks/>
          </p:cNvCxnSpPr>
          <p:nvPr/>
        </p:nvCxnSpPr>
        <p:spPr>
          <a:xfrm>
            <a:off x="793529" y="2796969"/>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ABAFC56-54D6-7943-8D2E-A03152EDA534}"/>
              </a:ext>
            </a:extLst>
          </p:cNvPr>
          <p:cNvCxnSpPr>
            <a:cxnSpLocks/>
          </p:cNvCxnSpPr>
          <p:nvPr/>
        </p:nvCxnSpPr>
        <p:spPr>
          <a:xfrm>
            <a:off x="793529" y="3521588"/>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CBBF491C-7361-6341-ABC2-D542C438D500}"/>
              </a:ext>
            </a:extLst>
          </p:cNvPr>
          <p:cNvCxnSpPr>
            <a:cxnSpLocks/>
          </p:cNvCxnSpPr>
          <p:nvPr/>
        </p:nvCxnSpPr>
        <p:spPr>
          <a:xfrm>
            <a:off x="793529" y="4269211"/>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1A7A2261-3987-6A40-ADCE-13BA1091C942}"/>
              </a:ext>
            </a:extLst>
          </p:cNvPr>
          <p:cNvCxnSpPr>
            <a:cxnSpLocks/>
          </p:cNvCxnSpPr>
          <p:nvPr/>
        </p:nvCxnSpPr>
        <p:spPr>
          <a:xfrm>
            <a:off x="793529" y="4999581"/>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DC48EE4B-27D7-894F-85B3-D72141E46A15}"/>
              </a:ext>
            </a:extLst>
          </p:cNvPr>
          <p:cNvCxnSpPr>
            <a:cxnSpLocks/>
          </p:cNvCxnSpPr>
          <p:nvPr/>
        </p:nvCxnSpPr>
        <p:spPr>
          <a:xfrm>
            <a:off x="793529" y="5747203"/>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5" name="Straight Connector 44">
            <a:extLst>
              <a:ext uri="{FF2B5EF4-FFF2-40B4-BE49-F238E27FC236}">
                <a16:creationId xmlns:a16="http://schemas.microsoft.com/office/drawing/2014/main" id="{8A6C8FC4-931C-1E40-A449-8F71A9EF998B}"/>
              </a:ext>
            </a:extLst>
          </p:cNvPr>
          <p:cNvCxnSpPr>
            <a:cxnSpLocks/>
          </p:cNvCxnSpPr>
          <p:nvPr/>
        </p:nvCxnSpPr>
        <p:spPr>
          <a:xfrm>
            <a:off x="5459658" y="2060848"/>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1A744EBA-44E4-4144-965D-C512BB03A108}"/>
              </a:ext>
            </a:extLst>
          </p:cNvPr>
          <p:cNvCxnSpPr>
            <a:cxnSpLocks/>
          </p:cNvCxnSpPr>
          <p:nvPr/>
        </p:nvCxnSpPr>
        <p:spPr>
          <a:xfrm>
            <a:off x="5459658" y="2796969"/>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71F93356-B93B-AF4A-AAF7-792CA04C780E}"/>
              </a:ext>
            </a:extLst>
          </p:cNvPr>
          <p:cNvCxnSpPr>
            <a:cxnSpLocks/>
          </p:cNvCxnSpPr>
          <p:nvPr/>
        </p:nvCxnSpPr>
        <p:spPr>
          <a:xfrm>
            <a:off x="5459658" y="3521588"/>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27109FDD-08C0-ED41-826B-3BD968D72969}"/>
              </a:ext>
            </a:extLst>
          </p:cNvPr>
          <p:cNvCxnSpPr>
            <a:cxnSpLocks/>
          </p:cNvCxnSpPr>
          <p:nvPr/>
        </p:nvCxnSpPr>
        <p:spPr>
          <a:xfrm>
            <a:off x="5459658" y="4269211"/>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B6EAC20A-A657-064F-BED1-438B0401FFBD}"/>
              </a:ext>
            </a:extLst>
          </p:cNvPr>
          <p:cNvCxnSpPr>
            <a:cxnSpLocks/>
          </p:cNvCxnSpPr>
          <p:nvPr/>
        </p:nvCxnSpPr>
        <p:spPr>
          <a:xfrm>
            <a:off x="5459658" y="4999581"/>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2555E7A3-6F7E-B14F-88D4-20715060A0ED}"/>
              </a:ext>
            </a:extLst>
          </p:cNvPr>
          <p:cNvCxnSpPr>
            <a:cxnSpLocks/>
          </p:cNvCxnSpPr>
          <p:nvPr/>
        </p:nvCxnSpPr>
        <p:spPr>
          <a:xfrm>
            <a:off x="5459658" y="5747203"/>
            <a:ext cx="0" cy="37731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Text Placeholder 1">
            <a:extLst>
              <a:ext uri="{FF2B5EF4-FFF2-40B4-BE49-F238E27FC236}">
                <a16:creationId xmlns:a16="http://schemas.microsoft.com/office/drawing/2014/main" id="{AA7319D8-EAEF-3141-8AC1-0255C603C0FC}"/>
              </a:ext>
            </a:extLst>
          </p:cNvPr>
          <p:cNvSpPr>
            <a:spLocks noGrp="1"/>
          </p:cNvSpPr>
          <p:nvPr>
            <p:ph type="body" sz="quarter" idx="25"/>
          </p:nvPr>
        </p:nvSpPr>
        <p:spPr>
          <a:xfrm>
            <a:off x="7145518" y="697852"/>
            <a:ext cx="1606785" cy="359073"/>
          </a:xfrm>
        </p:spPr>
        <p:txBody>
          <a:bodyPr/>
          <a:lstStyle/>
          <a:p>
            <a:r>
              <a:rPr lang="en-US" dirty="0"/>
              <a:t>12/06/2025</a:t>
            </a:r>
          </a:p>
        </p:txBody>
      </p:sp>
      <p:sp>
        <p:nvSpPr>
          <p:cNvPr id="3" name="Text Placeholder 2">
            <a:extLst>
              <a:ext uri="{FF2B5EF4-FFF2-40B4-BE49-F238E27FC236}">
                <a16:creationId xmlns:a16="http://schemas.microsoft.com/office/drawing/2014/main" id="{7A7C45FA-83AF-AD45-8C9D-A74A2967109D}"/>
              </a:ext>
            </a:extLst>
          </p:cNvPr>
          <p:cNvSpPr>
            <a:spLocks noGrp="1"/>
          </p:cNvSpPr>
          <p:nvPr>
            <p:ph type="body" sz="quarter" idx="11"/>
          </p:nvPr>
        </p:nvSpPr>
        <p:spPr>
          <a:xfrm>
            <a:off x="937545" y="2204864"/>
            <a:ext cx="2570716" cy="181332"/>
          </a:xfrm>
        </p:spPr>
        <p:txBody>
          <a:bodyPr/>
          <a:lstStyle/>
          <a:p>
            <a:r>
              <a:rPr lang="en-ZA" sz="1600" dirty="0"/>
              <a:t>BID SCHEDULE</a:t>
            </a:r>
            <a:endParaRPr lang="en-US" dirty="0"/>
          </a:p>
        </p:txBody>
      </p:sp>
      <p:sp>
        <p:nvSpPr>
          <p:cNvPr id="4" name="Text Placeholder 3">
            <a:extLst>
              <a:ext uri="{FF2B5EF4-FFF2-40B4-BE49-F238E27FC236}">
                <a16:creationId xmlns:a16="http://schemas.microsoft.com/office/drawing/2014/main" id="{05A9F833-B30C-D949-8CCF-EA30B9F9FEA0}"/>
              </a:ext>
            </a:extLst>
          </p:cNvPr>
          <p:cNvSpPr>
            <a:spLocks noGrp="1"/>
          </p:cNvSpPr>
          <p:nvPr>
            <p:ph type="body" sz="quarter" idx="26"/>
          </p:nvPr>
        </p:nvSpPr>
        <p:spPr>
          <a:xfrm>
            <a:off x="937544" y="2917944"/>
            <a:ext cx="2955725" cy="540404"/>
          </a:xfrm>
        </p:spPr>
        <p:txBody>
          <a:bodyPr/>
          <a:lstStyle/>
          <a:p>
            <a:r>
              <a:rPr lang="en-ZA" dirty="0"/>
              <a:t>GENERAL ADMINISTRATION</a:t>
            </a:r>
          </a:p>
          <a:p>
            <a:endParaRPr lang="en-US" dirty="0"/>
          </a:p>
        </p:txBody>
      </p:sp>
      <p:sp>
        <p:nvSpPr>
          <p:cNvPr id="5" name="Text Placeholder 4">
            <a:extLst>
              <a:ext uri="{FF2B5EF4-FFF2-40B4-BE49-F238E27FC236}">
                <a16:creationId xmlns:a16="http://schemas.microsoft.com/office/drawing/2014/main" id="{E43DDAC3-DA33-A34F-B6C5-DAF918CB948D}"/>
              </a:ext>
            </a:extLst>
          </p:cNvPr>
          <p:cNvSpPr>
            <a:spLocks noGrp="1"/>
          </p:cNvSpPr>
          <p:nvPr>
            <p:ph type="body" sz="quarter" idx="27"/>
          </p:nvPr>
        </p:nvSpPr>
        <p:spPr>
          <a:xfrm>
            <a:off x="940373" y="3655850"/>
            <a:ext cx="2570716" cy="360868"/>
          </a:xfrm>
        </p:spPr>
        <p:txBody>
          <a:bodyPr/>
          <a:lstStyle/>
          <a:p>
            <a:r>
              <a:rPr lang="en-ZA" dirty="0"/>
              <a:t>SCOPE OF WORK</a:t>
            </a:r>
            <a:endParaRPr lang="en-US" dirty="0"/>
          </a:p>
          <a:p>
            <a:endParaRPr lang="en-US" dirty="0"/>
          </a:p>
        </p:txBody>
      </p:sp>
      <p:sp>
        <p:nvSpPr>
          <p:cNvPr id="6" name="Text Placeholder 5">
            <a:extLst>
              <a:ext uri="{FF2B5EF4-FFF2-40B4-BE49-F238E27FC236}">
                <a16:creationId xmlns:a16="http://schemas.microsoft.com/office/drawing/2014/main" id="{AE7D730B-A67D-744B-85F6-07102108CD26}"/>
              </a:ext>
            </a:extLst>
          </p:cNvPr>
          <p:cNvSpPr>
            <a:spLocks noGrp="1"/>
          </p:cNvSpPr>
          <p:nvPr>
            <p:ph type="body" sz="quarter" idx="28"/>
          </p:nvPr>
        </p:nvSpPr>
        <p:spPr>
          <a:xfrm>
            <a:off x="913013" y="4353072"/>
            <a:ext cx="2570716" cy="360868"/>
          </a:xfrm>
        </p:spPr>
        <p:txBody>
          <a:bodyPr/>
          <a:lstStyle/>
          <a:p>
            <a:r>
              <a:rPr lang="en-US" dirty="0"/>
              <a:t>EVALUATION CRITERIA</a:t>
            </a:r>
          </a:p>
          <a:p>
            <a:endParaRPr lang="en-US" dirty="0"/>
          </a:p>
        </p:txBody>
      </p:sp>
      <p:sp>
        <p:nvSpPr>
          <p:cNvPr id="7" name="Text Placeholder 6">
            <a:extLst>
              <a:ext uri="{FF2B5EF4-FFF2-40B4-BE49-F238E27FC236}">
                <a16:creationId xmlns:a16="http://schemas.microsoft.com/office/drawing/2014/main" id="{B5282544-A75F-9C47-8C15-B922B775750A}"/>
              </a:ext>
            </a:extLst>
          </p:cNvPr>
          <p:cNvSpPr>
            <a:spLocks noGrp="1"/>
          </p:cNvSpPr>
          <p:nvPr>
            <p:ph type="body" sz="quarter" idx="29"/>
          </p:nvPr>
        </p:nvSpPr>
        <p:spPr>
          <a:xfrm>
            <a:off x="913013" y="5144007"/>
            <a:ext cx="2570716" cy="360868"/>
          </a:xfrm>
        </p:spPr>
        <p:txBody>
          <a:bodyPr/>
          <a:lstStyle/>
          <a:p>
            <a:r>
              <a:rPr lang="en-US" dirty="0"/>
              <a:t>PREFERENCE AND PRICE</a:t>
            </a:r>
          </a:p>
          <a:p>
            <a:endParaRPr lang="en-US" dirty="0"/>
          </a:p>
        </p:txBody>
      </p:sp>
      <p:sp>
        <p:nvSpPr>
          <p:cNvPr id="8" name="Text Placeholder 7">
            <a:extLst>
              <a:ext uri="{FF2B5EF4-FFF2-40B4-BE49-F238E27FC236}">
                <a16:creationId xmlns:a16="http://schemas.microsoft.com/office/drawing/2014/main" id="{347453D3-336B-2D4D-A97D-BD981BDD5E0A}"/>
              </a:ext>
            </a:extLst>
          </p:cNvPr>
          <p:cNvSpPr>
            <a:spLocks noGrp="1"/>
          </p:cNvSpPr>
          <p:nvPr>
            <p:ph type="body" sz="quarter" idx="30"/>
          </p:nvPr>
        </p:nvSpPr>
        <p:spPr>
          <a:xfrm>
            <a:off x="937545" y="5877272"/>
            <a:ext cx="2570716" cy="181332"/>
          </a:xfrm>
        </p:spPr>
        <p:txBody>
          <a:bodyPr/>
          <a:lstStyle/>
          <a:p>
            <a:r>
              <a:rPr lang="en-US" dirty="0"/>
              <a:t>QUESTIONS</a:t>
            </a:r>
          </a:p>
        </p:txBody>
      </p:sp>
      <p:sp>
        <p:nvSpPr>
          <p:cNvPr id="15" name="Text Placeholder 2">
            <a:extLst>
              <a:ext uri="{FF2B5EF4-FFF2-40B4-BE49-F238E27FC236}">
                <a16:creationId xmlns:a16="http://schemas.microsoft.com/office/drawing/2014/main" id="{3795470C-99F2-654E-93B6-5E12E4056740}"/>
              </a:ext>
            </a:extLst>
          </p:cNvPr>
          <p:cNvSpPr txBox="1">
            <a:spLocks/>
          </p:cNvSpPr>
          <p:nvPr/>
        </p:nvSpPr>
        <p:spPr>
          <a:xfrm>
            <a:off x="431918" y="2204864"/>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t>1</a:t>
            </a:r>
          </a:p>
        </p:txBody>
      </p:sp>
      <p:sp>
        <p:nvSpPr>
          <p:cNvPr id="16" name="Text Placeholder 2">
            <a:extLst>
              <a:ext uri="{FF2B5EF4-FFF2-40B4-BE49-F238E27FC236}">
                <a16:creationId xmlns:a16="http://schemas.microsoft.com/office/drawing/2014/main" id="{8A6518B0-BB13-4644-81F1-C049B91A9ACF}"/>
              </a:ext>
            </a:extLst>
          </p:cNvPr>
          <p:cNvSpPr txBox="1">
            <a:spLocks/>
          </p:cNvSpPr>
          <p:nvPr/>
        </p:nvSpPr>
        <p:spPr>
          <a:xfrm>
            <a:off x="431918" y="2923321"/>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t>2</a:t>
            </a:r>
          </a:p>
        </p:txBody>
      </p:sp>
      <p:sp>
        <p:nvSpPr>
          <p:cNvPr id="17" name="Text Placeholder 2">
            <a:extLst>
              <a:ext uri="{FF2B5EF4-FFF2-40B4-BE49-F238E27FC236}">
                <a16:creationId xmlns:a16="http://schemas.microsoft.com/office/drawing/2014/main" id="{8C6EA4BB-0446-DB46-A509-FA0F0457152A}"/>
              </a:ext>
            </a:extLst>
          </p:cNvPr>
          <p:cNvSpPr txBox="1">
            <a:spLocks/>
          </p:cNvSpPr>
          <p:nvPr/>
        </p:nvSpPr>
        <p:spPr>
          <a:xfrm>
            <a:off x="431918" y="3663550"/>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t>3</a:t>
            </a:r>
          </a:p>
        </p:txBody>
      </p:sp>
      <p:sp>
        <p:nvSpPr>
          <p:cNvPr id="18" name="Text Placeholder 2">
            <a:extLst>
              <a:ext uri="{FF2B5EF4-FFF2-40B4-BE49-F238E27FC236}">
                <a16:creationId xmlns:a16="http://schemas.microsoft.com/office/drawing/2014/main" id="{CA7DBAA5-D31A-204E-BEE1-B30F204ECF58}"/>
              </a:ext>
            </a:extLst>
          </p:cNvPr>
          <p:cNvSpPr txBox="1">
            <a:spLocks/>
          </p:cNvSpPr>
          <p:nvPr/>
        </p:nvSpPr>
        <p:spPr>
          <a:xfrm>
            <a:off x="431918" y="4411035"/>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t>4</a:t>
            </a:r>
          </a:p>
        </p:txBody>
      </p:sp>
      <p:sp>
        <p:nvSpPr>
          <p:cNvPr id="19" name="Text Placeholder 2">
            <a:extLst>
              <a:ext uri="{FF2B5EF4-FFF2-40B4-BE49-F238E27FC236}">
                <a16:creationId xmlns:a16="http://schemas.microsoft.com/office/drawing/2014/main" id="{D64EA4FD-8B14-5A4C-855C-82833AB7FBEB}"/>
              </a:ext>
            </a:extLst>
          </p:cNvPr>
          <p:cNvSpPr txBox="1">
            <a:spLocks/>
          </p:cNvSpPr>
          <p:nvPr/>
        </p:nvSpPr>
        <p:spPr>
          <a:xfrm>
            <a:off x="431918" y="5144007"/>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dirty="0"/>
              <a:t>5</a:t>
            </a:r>
          </a:p>
        </p:txBody>
      </p:sp>
      <p:sp>
        <p:nvSpPr>
          <p:cNvPr id="20" name="Text Placeholder 2">
            <a:extLst>
              <a:ext uri="{FF2B5EF4-FFF2-40B4-BE49-F238E27FC236}">
                <a16:creationId xmlns:a16="http://schemas.microsoft.com/office/drawing/2014/main" id="{FCB18D0F-32B8-A74C-9DD4-708BF2A819D4}"/>
              </a:ext>
            </a:extLst>
          </p:cNvPr>
          <p:cNvSpPr txBox="1">
            <a:spLocks/>
          </p:cNvSpPr>
          <p:nvPr/>
        </p:nvSpPr>
        <p:spPr>
          <a:xfrm>
            <a:off x="431918" y="5884235"/>
            <a:ext cx="251650" cy="193066"/>
          </a:xfrm>
          <a:prstGeom prst="rect">
            <a:avLst/>
          </a:prstGeom>
        </p:spPr>
        <p:txBody>
          <a:bodyPr vert="horz" wrap="square" lIns="0" tIns="0" rIns="0" bIns="0" rtlCol="0">
            <a:spAutoFit/>
          </a:bodyPr>
          <a:lstStyle>
            <a:lvl1pPr marL="0" indent="0" algn="l" defTabSz="914400" rtl="0" eaLnBrk="1" latinLnBrk="0" hangingPunct="1">
              <a:lnSpc>
                <a:spcPts val="1400"/>
              </a:lnSpc>
              <a:spcBef>
                <a:spcPts val="0"/>
              </a:spcBef>
              <a:spcAft>
                <a:spcPts val="0"/>
              </a:spcAft>
              <a:buFont typeface="Arial" pitchFamily="34" charset="0"/>
              <a:buNone/>
              <a:defRPr sz="2000" b="1" i="0" kern="1200" cap="none" baseline="0">
                <a:solidFill>
                  <a:schemeClr val="bg1"/>
                </a:solidFill>
                <a:latin typeface="Arial" panose="020B06040202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r"/>
            <a:r>
              <a:rPr lang="en-US"/>
              <a:t>6</a:t>
            </a:r>
          </a:p>
        </p:txBody>
      </p:sp>
      <p:sp>
        <p:nvSpPr>
          <p:cNvPr id="51" name="Slide Number Placeholder 50"/>
          <p:cNvSpPr>
            <a:spLocks noGrp="1"/>
          </p:cNvSpPr>
          <p:nvPr>
            <p:ph type="sldNum" sz="quarter" idx="37"/>
          </p:nvPr>
        </p:nvSpPr>
        <p:spPr/>
        <p:txBody>
          <a:bodyPr/>
          <a:lstStyle/>
          <a:p>
            <a:fld id="{26064075-3AAB-4C73-8B14-15F5C27661CD}" type="slidenum">
              <a:rPr lang="en-US" smtClean="0"/>
              <a:pPr/>
              <a:t>2</a:t>
            </a:fld>
            <a:endParaRPr lang="en-US"/>
          </a:p>
        </p:txBody>
      </p:sp>
    </p:spTree>
    <p:extLst>
      <p:ext uri="{BB962C8B-B14F-4D97-AF65-F5344CB8AC3E}">
        <p14:creationId xmlns:p14="http://schemas.microsoft.com/office/powerpoint/2010/main" val="16095982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C59136B-73D5-4DAC-FAB0-D3C61CD0D437}"/>
            </a:ext>
          </a:extLst>
        </p:cNvPr>
        <p:cNvGrpSpPr/>
        <p:nvPr/>
      </p:nvGrpSpPr>
      <p:grpSpPr>
        <a:xfrm>
          <a:off x="0" y="0"/>
          <a:ext cx="0" cy="0"/>
          <a:chOff x="0" y="0"/>
          <a:chExt cx="0" cy="0"/>
        </a:xfrm>
      </p:grpSpPr>
      <p:sp>
        <p:nvSpPr>
          <p:cNvPr id="5" name="Text Placeholder 4">
            <a:extLst>
              <a:ext uri="{FF2B5EF4-FFF2-40B4-BE49-F238E27FC236}">
                <a16:creationId xmlns:a16="http://schemas.microsoft.com/office/drawing/2014/main" id="{78800B1D-901C-7979-4935-B000794E92FE}"/>
              </a:ext>
            </a:extLst>
          </p:cNvPr>
          <p:cNvSpPr>
            <a:spLocks noGrp="1"/>
          </p:cNvSpPr>
          <p:nvPr>
            <p:ph type="body" sz="quarter" idx="15"/>
          </p:nvPr>
        </p:nvSpPr>
        <p:spPr/>
        <p:txBody>
          <a:bodyPr>
            <a:normAutofit fontScale="77500" lnSpcReduction="20000"/>
          </a:bodyPr>
          <a:lstStyle/>
          <a:p>
            <a:r>
              <a:rPr lang="en-ZA" dirty="0"/>
              <a:t>functional evaluations: company experience</a:t>
            </a:r>
          </a:p>
        </p:txBody>
      </p:sp>
      <p:sp>
        <p:nvSpPr>
          <p:cNvPr id="6" name="Slide Number Placeholder 5">
            <a:extLst>
              <a:ext uri="{FF2B5EF4-FFF2-40B4-BE49-F238E27FC236}">
                <a16:creationId xmlns:a16="http://schemas.microsoft.com/office/drawing/2014/main" id="{85C92D66-25B9-E31D-D6FB-709303609BDC}"/>
              </a:ext>
            </a:extLst>
          </p:cNvPr>
          <p:cNvSpPr>
            <a:spLocks noGrp="1"/>
          </p:cNvSpPr>
          <p:nvPr>
            <p:ph type="sldNum" sz="quarter" idx="16"/>
          </p:nvPr>
        </p:nvSpPr>
        <p:spPr/>
        <p:txBody>
          <a:bodyPr/>
          <a:lstStyle/>
          <a:p>
            <a:fld id="{26064075-3AAB-4C73-8B14-15F5C27661CD}" type="slidenum">
              <a:rPr lang="en-US" smtClean="0"/>
              <a:pPr/>
              <a:t>20</a:t>
            </a:fld>
            <a:endParaRPr lang="en-US"/>
          </a:p>
        </p:txBody>
      </p:sp>
      <p:sp>
        <p:nvSpPr>
          <p:cNvPr id="7" name="TextBox 6">
            <a:extLst>
              <a:ext uri="{FF2B5EF4-FFF2-40B4-BE49-F238E27FC236}">
                <a16:creationId xmlns:a16="http://schemas.microsoft.com/office/drawing/2014/main" id="{74A81304-BF6C-30DE-8C3D-A209828284D3}"/>
              </a:ext>
            </a:extLst>
          </p:cNvPr>
          <p:cNvSpPr txBox="1"/>
          <p:nvPr/>
        </p:nvSpPr>
        <p:spPr>
          <a:xfrm>
            <a:off x="141514" y="1319147"/>
            <a:ext cx="8860972" cy="5223033"/>
          </a:xfrm>
          <a:prstGeom prst="rect">
            <a:avLst/>
          </a:prstGeom>
          <a:noFill/>
        </p:spPr>
        <p:txBody>
          <a:bodyPr wrap="square">
            <a:spAutoFit/>
          </a:bodyPr>
          <a:lstStyle/>
          <a:p>
            <a:pPr algn="just" fontAlgn="base" hangingPunct="0">
              <a:lnSpc>
                <a:spcPct val="150000"/>
              </a:lnSpc>
              <a:buNone/>
            </a:pPr>
            <a:r>
              <a:rPr lang="en-GB" sz="1400" dirty="0">
                <a:effectLst/>
                <a:latin typeface="Arial" panose="020B0604020202020204" pitchFamily="34" charset="0"/>
                <a:ea typeface="Times New Roman" panose="02020603050405020304" pitchFamily="18" charset="0"/>
                <a:cs typeface="Arial" panose="020B0604020202020204" pitchFamily="34" charset="0"/>
              </a:rPr>
              <a:t>The Tenderer should provide proof of company references of similar works of projects or maintenance contracts previously completed.  The references should include </a:t>
            </a:r>
            <a:r>
              <a:rPr lang="en-GB" sz="1400" b="1" dirty="0">
                <a:effectLst/>
                <a:latin typeface="Arial" panose="020B0604020202020204" pitchFamily="34" charset="0"/>
                <a:ea typeface="Times New Roman" panose="02020603050405020304" pitchFamily="18" charset="0"/>
                <a:cs typeface="Arial" panose="020B0604020202020204" pitchFamily="34" charset="0"/>
              </a:rPr>
              <a:t>work in General Building / General Building Maintenance / Facilities Maintenance.</a:t>
            </a:r>
            <a:r>
              <a:rPr lang="en-GB" sz="1400" dirty="0">
                <a:effectLst/>
                <a:latin typeface="Arial" panose="020B0604020202020204" pitchFamily="34" charset="0"/>
                <a:ea typeface="Times New Roman" panose="02020603050405020304" pitchFamily="18" charset="0"/>
                <a:cs typeface="Arial" panose="020B0604020202020204" pitchFamily="34" charset="0"/>
              </a:rPr>
              <a:t>  Bidders shall provide traceable reference letter(s) / Completion Certificate on the client letterhead and includes the contactable person, contactable number, e-mail address, contract value, contract name, contract period and contract scope of works, for all successfully completed contracts in the last 15 years, with contactable references.</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fontAlgn="base" hangingPunct="0">
              <a:lnSpc>
                <a:spcPct val="150000"/>
              </a:lnSpc>
              <a:buNone/>
            </a:pPr>
            <a:r>
              <a:rPr lang="en-GB" sz="1400" dirty="0">
                <a:effectLst/>
                <a:latin typeface="Arial" panose="020B0604020202020204" pitchFamily="34" charset="0"/>
                <a:ea typeface="Times New Roman" panose="02020603050405020304" pitchFamily="18" charset="0"/>
                <a:cs typeface="Arial" panose="020B0604020202020204" pitchFamily="34" charset="0"/>
              </a:rPr>
              <a:t> </a:t>
            </a:r>
            <a:r>
              <a:rPr lang="en-GB" sz="1400" b="1" dirty="0">
                <a:effectLst/>
                <a:latin typeface="Arial" panose="020B0604020202020204" pitchFamily="34" charset="0"/>
                <a:ea typeface="Times New Roman" panose="02020603050405020304" pitchFamily="18" charset="0"/>
                <a:cs typeface="Arial" panose="020B0604020202020204" pitchFamily="34" charset="0"/>
              </a:rPr>
              <a:t>Note: The scope of works must clearly outline and demonstrate experience aligned to the scope of works contained in this tender specification.</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fontAlgn="base" hangingPunct="0">
              <a:lnSpc>
                <a:spcPct val="150000"/>
              </a:lnSpc>
              <a:buNone/>
            </a:pPr>
            <a:r>
              <a:rPr lang="en-GB" sz="1400" dirty="0">
                <a:effectLst/>
                <a:latin typeface="Arial" panose="020B0604020202020204" pitchFamily="34" charset="0"/>
                <a:ea typeface="Times New Roman" panose="02020603050405020304" pitchFamily="18" charset="0"/>
                <a:cs typeface="Arial" panose="020B0604020202020204" pitchFamily="34" charset="0"/>
              </a:rPr>
              <a:t> Similar shall mean – Work carried out in a high traffic environment (an environment where General Building Maintenance works are conducted whilst there are people moving around within an operational area) which includes but is not limited to airports, train stations, malls, convention centre, theme parks, casinos etc.</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fontAlgn="base" hangingPunct="0">
              <a:lnSpc>
                <a:spcPct val="150000"/>
              </a:lnSpc>
              <a:buNone/>
            </a:pPr>
            <a:r>
              <a:rPr lang="en-GB" sz="1400" dirty="0">
                <a:effectLst/>
                <a:latin typeface="Arial" panose="020B0604020202020204" pitchFamily="34" charset="0"/>
                <a:ea typeface="Times New Roman" panose="02020603050405020304" pitchFamily="18" charset="0"/>
                <a:cs typeface="Arial" panose="020B0604020202020204" pitchFamily="34" charset="0"/>
              </a:rPr>
              <a:t> </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lnSpc>
                <a:spcPct val="150000"/>
              </a:lnSpc>
              <a:buFont typeface="Symbol" panose="05050102010706020507" pitchFamily="18" charset="2"/>
              <a:buChar char=""/>
            </a:pPr>
            <a:r>
              <a:rPr lang="en-GB" sz="1400" dirty="0">
                <a:effectLst/>
                <a:latin typeface="Arial" panose="020B0604020202020204" pitchFamily="34" charset="0"/>
                <a:ea typeface="Times New Roman" panose="02020603050405020304" pitchFamily="18" charset="0"/>
                <a:cs typeface="Arial" panose="020B0604020202020204" pitchFamily="34" charset="0"/>
              </a:rPr>
              <a:t>The reference letters that shall be considered are those with the value of work as stipulated below with the corresponding point allocation:</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marL="742950" lvl="1" indent="-285750" algn="just" fontAlgn="base" hangingPunct="0">
              <a:lnSpc>
                <a:spcPct val="150000"/>
              </a:lnSpc>
              <a:buClr>
                <a:srgbClr val="000000"/>
              </a:buClr>
              <a:buSzPts val="1000"/>
              <a:buFont typeface="Arial" panose="020B0604020202020204" pitchFamily="34" charset="0"/>
              <a:buChar char="•"/>
            </a:pPr>
            <a:r>
              <a:rPr lang="en-GB" sz="1400" u="none" strike="noStrike" dirty="0">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Each similar reference letter /completion certificate to the value of </a:t>
            </a:r>
            <a:r>
              <a:rPr lang="en-GB" sz="1400" b="1" u="none" strike="noStrike" dirty="0">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R 6 000 000.00</a:t>
            </a:r>
            <a:r>
              <a:rPr lang="en-GB" sz="1400" u="none" strike="noStrike" dirty="0">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 (inclusive of VAT) or more per contract/project/work = </a:t>
            </a:r>
            <a:r>
              <a:rPr lang="en-GB" sz="1400" b="1" u="none" strike="noStrike" dirty="0">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10 points</a:t>
            </a:r>
            <a:endParaRPr lang="en-ZA" sz="1400" u="none" strike="noStrike" dirty="0">
              <a:effectLst/>
              <a:uFill>
                <a:solidFill>
                  <a:srgbClr val="000000"/>
                </a:solidFill>
              </a:uFill>
              <a:latin typeface="Arial" panose="020B0604020202020204" pitchFamily="34" charset="0"/>
              <a:ea typeface="Arial" panose="020B0604020202020204" pitchFamily="34" charset="0"/>
              <a:cs typeface="Times New Roman" panose="02020603050405020304" pitchFamily="18" charset="0"/>
            </a:endParaRPr>
          </a:p>
        </p:txBody>
      </p:sp>
      <p:sp>
        <p:nvSpPr>
          <p:cNvPr id="10" name="TextBox 9">
            <a:extLst>
              <a:ext uri="{FF2B5EF4-FFF2-40B4-BE49-F238E27FC236}">
                <a16:creationId xmlns:a16="http://schemas.microsoft.com/office/drawing/2014/main" id="{33898984-4B25-DAFC-01CD-A2BE42F5C297}"/>
              </a:ext>
            </a:extLst>
          </p:cNvPr>
          <p:cNvSpPr txBox="1"/>
          <p:nvPr/>
        </p:nvSpPr>
        <p:spPr>
          <a:xfrm>
            <a:off x="141513" y="768084"/>
            <a:ext cx="6923315" cy="698717"/>
          </a:xfrm>
          <a:prstGeom prst="rect">
            <a:avLst/>
          </a:prstGeom>
          <a:noFill/>
        </p:spPr>
        <p:txBody>
          <a:bodyPr wrap="square">
            <a:spAutoFit/>
          </a:bodyPr>
          <a:lstStyle/>
          <a:p>
            <a:pPr algn="just" fontAlgn="base" hangingPunct="0">
              <a:lnSpc>
                <a:spcPct val="150000"/>
              </a:lnSpc>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Company Experience: Reference Letters / Completion Certificate. </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fontAlgn="base" hangingPunct="0">
              <a:lnSpc>
                <a:spcPct val="150000"/>
              </a:lnSpc>
              <a:buNone/>
            </a:pPr>
            <a:r>
              <a:rPr lang="en-GB" sz="1400" b="1" dirty="0">
                <a:effectLst/>
                <a:latin typeface="Arial" panose="020B0604020202020204" pitchFamily="34" charset="0"/>
                <a:ea typeface="Times New Roman" panose="02020603050405020304" pitchFamily="18" charset="0"/>
                <a:cs typeface="Arial" panose="020B0604020202020204" pitchFamily="34" charset="0"/>
              </a:rPr>
              <a:t>Max points = 40</a:t>
            </a:r>
            <a:endParaRPr lang="en-ZA" sz="14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529229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43C6CB5A-4BE1-7D41-9A40-F6D1C3B1A177}"/>
              </a:ext>
            </a:extLst>
          </p:cNvPr>
          <p:cNvSpPr>
            <a:spLocks noGrp="1"/>
          </p:cNvSpPr>
          <p:nvPr>
            <p:ph type="body" sz="quarter" idx="13"/>
          </p:nvPr>
        </p:nvSpPr>
        <p:spPr>
          <a:xfrm>
            <a:off x="2438401" y="3115194"/>
            <a:ext cx="4852798" cy="1107996"/>
          </a:xfrm>
        </p:spPr>
        <p:txBody>
          <a:bodyPr/>
          <a:lstStyle/>
          <a:p>
            <a:pPr algn="l"/>
            <a:r>
              <a:rPr lang="en-US" dirty="0"/>
              <a:t>STAGE 4: PREFERENCE AND PRICE</a:t>
            </a:r>
          </a:p>
          <a:p>
            <a:pPr algn="l"/>
            <a:endParaRPr lang="en-US" dirty="0"/>
          </a:p>
        </p:txBody>
      </p:sp>
      <p:sp>
        <p:nvSpPr>
          <p:cNvPr id="2" name="Slide Number Placeholder 1"/>
          <p:cNvSpPr>
            <a:spLocks noGrp="1"/>
          </p:cNvSpPr>
          <p:nvPr>
            <p:ph type="sldNum" sz="quarter" idx="14"/>
          </p:nvPr>
        </p:nvSpPr>
        <p:spPr/>
        <p:txBody>
          <a:bodyPr/>
          <a:lstStyle/>
          <a:p>
            <a:fld id="{26064075-3AAB-4C73-8B14-15F5C27661CD}" type="slidenum">
              <a:rPr lang="en-US" smtClean="0"/>
              <a:pPr/>
              <a:t>21</a:t>
            </a:fld>
            <a:endParaRPr lang="en-US"/>
          </a:p>
        </p:txBody>
      </p:sp>
    </p:spTree>
    <p:extLst>
      <p:ext uri="{BB962C8B-B14F-4D97-AF65-F5344CB8AC3E}">
        <p14:creationId xmlns:p14="http://schemas.microsoft.com/office/powerpoint/2010/main" val="412955567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B725C46-D85D-4006-927D-E43E55666288}"/>
              </a:ext>
            </a:extLst>
          </p:cNvPr>
          <p:cNvSpPr>
            <a:spLocks noGrp="1"/>
          </p:cNvSpPr>
          <p:nvPr>
            <p:ph type="body" sz="quarter" idx="15"/>
          </p:nvPr>
        </p:nvSpPr>
        <p:spPr>
          <a:xfrm>
            <a:off x="203691" y="167910"/>
            <a:ext cx="7416800" cy="404664"/>
          </a:xfrm>
        </p:spPr>
        <p:txBody>
          <a:bodyPr/>
          <a:lstStyle/>
          <a:p>
            <a:r>
              <a:rPr lang="en-ZA" dirty="0"/>
              <a:t>Price and preference</a:t>
            </a:r>
          </a:p>
        </p:txBody>
      </p:sp>
      <p:sp>
        <p:nvSpPr>
          <p:cNvPr id="6" name="Slide Number Placeholder 5"/>
          <p:cNvSpPr>
            <a:spLocks noGrp="1"/>
          </p:cNvSpPr>
          <p:nvPr>
            <p:ph type="sldNum" sz="quarter" idx="16"/>
          </p:nvPr>
        </p:nvSpPr>
        <p:spPr/>
        <p:txBody>
          <a:bodyPr/>
          <a:lstStyle/>
          <a:p>
            <a:fld id="{26064075-3AAB-4C73-8B14-15F5C27661CD}" type="slidenum">
              <a:rPr lang="en-US" smtClean="0"/>
              <a:pPr/>
              <a:t>22</a:t>
            </a:fld>
            <a:endParaRPr lang="en-US"/>
          </a:p>
        </p:txBody>
      </p:sp>
      <p:sp>
        <p:nvSpPr>
          <p:cNvPr id="3" name="TextBox 2">
            <a:extLst>
              <a:ext uri="{FF2B5EF4-FFF2-40B4-BE49-F238E27FC236}">
                <a16:creationId xmlns:a16="http://schemas.microsoft.com/office/drawing/2014/main" id="{9A93EC9F-D3BB-A1ED-0034-FA30BDC122DB}"/>
              </a:ext>
            </a:extLst>
          </p:cNvPr>
          <p:cNvSpPr txBox="1"/>
          <p:nvPr/>
        </p:nvSpPr>
        <p:spPr>
          <a:xfrm>
            <a:off x="358957" y="1550909"/>
            <a:ext cx="8578392" cy="2816156"/>
          </a:xfrm>
          <a:prstGeom prst="rect">
            <a:avLst/>
          </a:prstGeom>
          <a:noFill/>
        </p:spPr>
        <p:txBody>
          <a:bodyPr wrap="square">
            <a:spAutoFit/>
          </a:bodyPr>
          <a:lstStyle/>
          <a:p>
            <a:pPr marL="342900" marR="0" lvl="0" indent="-342900" algn="just" defTabSz="914400" rtl="0" eaLnBrk="1" fontAlgn="auto" latinLnBrk="0" hangingPunct="1">
              <a:lnSpc>
                <a:spcPct val="100000"/>
              </a:lnSpc>
              <a:spcBef>
                <a:spcPts val="0"/>
              </a:spcBef>
              <a:spcAft>
                <a:spcPts val="0"/>
              </a:spcAft>
              <a:buClrTx/>
              <a:buSzTx/>
              <a:buFont typeface="Courier New" panose="02070309020205020404" pitchFamily="49" charset="0"/>
              <a:buChar char="o"/>
              <a:tabLst/>
              <a:defRPr/>
            </a:pPr>
            <a:endParaRPr kumimoji="0" lang="en-GB" sz="1400" b="1" i="0" u="sng" strike="noStrike" kern="1200" cap="none" spc="0" normalizeH="0" baseline="0" noProof="0" dirty="0">
              <a:ln>
                <a:noFill/>
              </a:ln>
              <a:solidFill>
                <a:srgbClr val="231F20"/>
              </a:solidFill>
              <a:effectLst/>
              <a:uLnTx/>
              <a:uFillTx/>
              <a:latin typeface="Arial" charset="0"/>
              <a:ea typeface="+mn-ea"/>
              <a:cs typeface="Arial" charset="0"/>
            </a:endParaRPr>
          </a:p>
          <a:p>
            <a:pPr marL="361950" marR="0" lvl="1" indent="0" algn="just" defTabSz="914400" rtl="0" eaLnBrk="1" fontAlgn="auto" latinLnBrk="0" hangingPunct="1">
              <a:lnSpc>
                <a:spcPct val="100000"/>
              </a:lnSpc>
              <a:spcBef>
                <a:spcPts val="0"/>
              </a:spcBef>
              <a:spcAft>
                <a:spcPts val="0"/>
              </a:spcAft>
              <a:buClrTx/>
              <a:buSzTx/>
              <a:buFontTx/>
              <a:buNone/>
              <a:tabLst/>
              <a:defRPr/>
            </a:pPr>
            <a:endParaRPr kumimoji="0" lang="en-GB" sz="1100" b="0" i="0" u="none" strike="noStrike" kern="1200" cap="none" spc="0" normalizeH="0" baseline="0" noProof="0" dirty="0">
              <a:ln>
                <a:noFill/>
              </a:ln>
              <a:solidFill>
                <a:srgbClr val="231F20"/>
              </a:solidFill>
              <a:effectLst/>
              <a:uLnTx/>
              <a:uFillTx/>
              <a:latin typeface="Arial" charset="0"/>
              <a:ea typeface="+mn-ea"/>
              <a:cs typeface="Arial" charset="0"/>
            </a:endParaRPr>
          </a:p>
          <a:p>
            <a:pPr marL="0" marR="0" lvl="0" indent="-95250" algn="just" defTabSz="914400" rtl="0" eaLnBrk="1" fontAlgn="auto" latinLnBrk="0" hangingPunct="1">
              <a:lnSpc>
                <a:spcPct val="100000"/>
              </a:lnSpc>
              <a:spcBef>
                <a:spcPts val="0"/>
              </a:spcBef>
              <a:spcAft>
                <a:spcPts val="0"/>
              </a:spcAft>
              <a:buClrTx/>
              <a:buSzTx/>
              <a:buFontTx/>
              <a:buNone/>
              <a:tabLst/>
              <a:defRPr/>
            </a:pPr>
            <a:r>
              <a:rPr kumimoji="0" lang="en-GB" sz="2000" b="0" i="0" u="none" strike="noStrike" kern="1200" cap="none" spc="0" normalizeH="0" baseline="0" noProof="0" dirty="0">
                <a:ln>
                  <a:noFill/>
                </a:ln>
                <a:solidFill>
                  <a:srgbClr val="231F20"/>
                </a:solidFill>
                <a:effectLst/>
                <a:uLnTx/>
                <a:uFillTx/>
                <a:latin typeface="Arial" charset="0"/>
                <a:ea typeface="+mn-ea"/>
                <a:cs typeface="Arial" charset="0"/>
              </a:rPr>
              <a:t>Only bidders who have successfully met the </a:t>
            </a:r>
            <a:r>
              <a:rPr kumimoji="0" lang="en-GB" sz="2000" b="0" i="0" u="sng" strike="noStrike" kern="1200" cap="none" spc="0" normalizeH="0" baseline="0" noProof="0" dirty="0">
                <a:ln>
                  <a:noFill/>
                </a:ln>
                <a:solidFill>
                  <a:srgbClr val="231F20"/>
                </a:solidFill>
                <a:effectLst/>
                <a:uLnTx/>
                <a:uFillTx/>
                <a:latin typeface="Arial" charset="0"/>
                <a:ea typeface="+mn-ea"/>
                <a:cs typeface="Arial" charset="0"/>
              </a:rPr>
              <a:t>minimum threshold of 8</a:t>
            </a:r>
            <a:r>
              <a:rPr lang="en-GB" sz="2000" u="sng" dirty="0">
                <a:solidFill>
                  <a:srgbClr val="231F20"/>
                </a:solidFill>
                <a:latin typeface="Arial" charset="0"/>
                <a:cs typeface="Arial" charset="0"/>
              </a:rPr>
              <a:t>0</a:t>
            </a:r>
            <a:r>
              <a:rPr kumimoji="0" lang="en-GB" sz="2000" b="0" i="0" u="sng" strike="noStrike" kern="1200" cap="none" spc="0" normalizeH="0" baseline="0" noProof="0" dirty="0">
                <a:ln>
                  <a:noFill/>
                </a:ln>
                <a:solidFill>
                  <a:srgbClr val="231F20"/>
                </a:solidFill>
                <a:effectLst/>
                <a:uLnTx/>
                <a:uFillTx/>
                <a:latin typeface="Arial" charset="0"/>
                <a:ea typeface="+mn-ea"/>
                <a:cs typeface="Arial" charset="0"/>
              </a:rPr>
              <a:t> points</a:t>
            </a:r>
            <a:r>
              <a:rPr kumimoji="0" lang="en-GB" sz="2000" b="0" i="0" u="none" strike="noStrike" kern="1200" cap="none" spc="0" normalizeH="0" baseline="0" noProof="0" dirty="0">
                <a:ln>
                  <a:noFill/>
                </a:ln>
                <a:solidFill>
                  <a:srgbClr val="231F20"/>
                </a:solidFill>
                <a:effectLst/>
                <a:uLnTx/>
                <a:uFillTx/>
                <a:latin typeface="Arial" charset="0"/>
                <a:ea typeface="+mn-ea"/>
                <a:cs typeface="Arial" charset="0"/>
              </a:rPr>
              <a:t> on Functionality will be considered in this phase. </a:t>
            </a:r>
          </a:p>
          <a:p>
            <a:pPr marL="0" marR="0" lvl="0" indent="-95250" algn="just" defTabSz="914400" rtl="0" eaLnBrk="1" fontAlgn="auto" latinLnBrk="0" hangingPunct="1">
              <a:lnSpc>
                <a:spcPct val="100000"/>
              </a:lnSpc>
              <a:spcBef>
                <a:spcPts val="0"/>
              </a:spcBef>
              <a:spcAft>
                <a:spcPts val="0"/>
              </a:spcAft>
              <a:buClrTx/>
              <a:buSzTx/>
              <a:buFontTx/>
              <a:buNone/>
              <a:tabLst/>
              <a:defRPr/>
            </a:pPr>
            <a:endParaRPr lang="en-GB" sz="2000" dirty="0">
              <a:solidFill>
                <a:srgbClr val="231F20"/>
              </a:solidFill>
              <a:latin typeface="Arial" charset="0"/>
              <a:cs typeface="Arial" charset="0"/>
            </a:endParaRPr>
          </a:p>
          <a:p>
            <a:pPr indent="-95250" algn="just">
              <a:defRPr/>
            </a:pPr>
            <a:r>
              <a:rPr lang="en-GB" sz="2400" b="0" dirty="0">
                <a:effectLst/>
                <a:latin typeface="Arial" panose="020B0604020202020204" pitchFamily="34" charset="0"/>
                <a:ea typeface="Times New Roman" panose="02020603050405020304" pitchFamily="18" charset="0"/>
                <a:cs typeface="Times New Roman" panose="02020603050405020304" pitchFamily="18" charset="0"/>
              </a:rPr>
              <a:t>The award of business will be made to a bidder which has scored the highest overall points for this stage of the evaluation, </a:t>
            </a:r>
            <a:endParaRPr kumimoji="0" lang="en-GB" sz="2000" b="0" i="0" u="none" strike="noStrike" kern="1200" cap="none" spc="0" normalizeH="0" baseline="0" noProof="0" dirty="0">
              <a:ln>
                <a:noFill/>
              </a:ln>
              <a:solidFill>
                <a:srgbClr val="231F20"/>
              </a:solidFill>
              <a:effectLst/>
              <a:uLnTx/>
              <a:uFillTx/>
              <a:latin typeface="Arial" charset="0"/>
              <a:ea typeface="+mn-ea"/>
              <a:cs typeface="Arial" charset="0"/>
            </a:endParaRPr>
          </a:p>
          <a:p>
            <a:pPr marL="0" marR="0" lvl="0" indent="-95250" algn="just" defTabSz="914400" rtl="0" eaLnBrk="1" fontAlgn="auto" latinLnBrk="0" hangingPunct="1">
              <a:lnSpc>
                <a:spcPct val="100000"/>
              </a:lnSpc>
              <a:spcBef>
                <a:spcPts val="0"/>
              </a:spcBef>
              <a:spcAft>
                <a:spcPts val="0"/>
              </a:spcAft>
              <a:buClrTx/>
              <a:buSzTx/>
              <a:buFontTx/>
              <a:buNone/>
              <a:tabLst/>
              <a:defRPr/>
            </a:pPr>
            <a:endParaRPr kumimoji="0" lang="en-GB" sz="2000" b="0" i="0" u="none" strike="noStrike" kern="1200" cap="none" spc="0" normalizeH="0" baseline="0" noProof="0" dirty="0">
              <a:ln>
                <a:noFill/>
              </a:ln>
              <a:solidFill>
                <a:srgbClr val="231F20"/>
              </a:solidFill>
              <a:effectLst/>
              <a:uLnTx/>
              <a:uFillTx/>
              <a:latin typeface="Arial" charset="0"/>
              <a:ea typeface="+mn-ea"/>
              <a:cs typeface="Arial" charset="0"/>
            </a:endParaRPr>
          </a:p>
        </p:txBody>
      </p:sp>
    </p:spTree>
    <p:extLst>
      <p:ext uri="{BB962C8B-B14F-4D97-AF65-F5344CB8AC3E}">
        <p14:creationId xmlns:p14="http://schemas.microsoft.com/office/powerpoint/2010/main" val="24630486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83BD99D9-98BD-DDD7-E38B-FC93CB238805}"/>
              </a:ext>
            </a:extLst>
          </p:cNvPr>
          <p:cNvSpPr>
            <a:spLocks noGrp="1"/>
          </p:cNvSpPr>
          <p:nvPr>
            <p:ph type="body" sz="quarter" idx="15"/>
          </p:nvPr>
        </p:nvSpPr>
        <p:spPr/>
        <p:txBody>
          <a:bodyPr>
            <a:normAutofit lnSpcReduction="10000"/>
          </a:bodyPr>
          <a:lstStyle/>
          <a:p>
            <a:r>
              <a:rPr lang="en-US" dirty="0"/>
              <a:t>PRICE / Bill of quantities</a:t>
            </a:r>
          </a:p>
          <a:p>
            <a:endParaRPr lang="en-ZA" dirty="0"/>
          </a:p>
        </p:txBody>
      </p:sp>
      <p:sp>
        <p:nvSpPr>
          <p:cNvPr id="3" name="Slide Number Placeholder 2">
            <a:extLst>
              <a:ext uri="{FF2B5EF4-FFF2-40B4-BE49-F238E27FC236}">
                <a16:creationId xmlns:a16="http://schemas.microsoft.com/office/drawing/2014/main" id="{64066652-2E2F-61BB-F9BD-38FF868C5CCB}"/>
              </a:ext>
            </a:extLst>
          </p:cNvPr>
          <p:cNvSpPr>
            <a:spLocks noGrp="1"/>
          </p:cNvSpPr>
          <p:nvPr>
            <p:ph type="sldNum" sz="quarter" idx="16"/>
          </p:nvPr>
        </p:nvSpPr>
        <p:spPr/>
        <p:txBody>
          <a:bodyPr/>
          <a:lstStyle/>
          <a:p>
            <a:fld id="{26064075-3AAB-4C73-8B14-15F5C27661CD}" type="slidenum">
              <a:rPr lang="en-US" smtClean="0"/>
              <a:pPr/>
              <a:t>23</a:t>
            </a:fld>
            <a:endParaRPr lang="en-US"/>
          </a:p>
        </p:txBody>
      </p:sp>
      <p:graphicFrame>
        <p:nvGraphicFramePr>
          <p:cNvPr id="4" name="Table 3">
            <a:extLst>
              <a:ext uri="{FF2B5EF4-FFF2-40B4-BE49-F238E27FC236}">
                <a16:creationId xmlns:a16="http://schemas.microsoft.com/office/drawing/2014/main" id="{3554C109-3B91-4317-2AE8-4745C739AA41}"/>
              </a:ext>
            </a:extLst>
          </p:cNvPr>
          <p:cNvGraphicFramePr>
            <a:graphicFrameLocks noGrp="1"/>
          </p:cNvGraphicFramePr>
          <p:nvPr>
            <p:extLst>
              <p:ext uri="{D42A27DB-BD31-4B8C-83A1-F6EECF244321}">
                <p14:modId xmlns:p14="http://schemas.microsoft.com/office/powerpoint/2010/main" val="53468419"/>
              </p:ext>
            </p:extLst>
          </p:nvPr>
        </p:nvGraphicFramePr>
        <p:xfrm>
          <a:off x="95250" y="1695451"/>
          <a:ext cx="8889999" cy="2990849"/>
        </p:xfrm>
        <a:graphic>
          <a:graphicData uri="http://schemas.openxmlformats.org/drawingml/2006/table">
            <a:tbl>
              <a:tblPr firstRow="1" firstCol="1" bandRow="1">
                <a:tableStyleId>{5C22544A-7EE6-4342-B048-85BDC9FD1C3A}</a:tableStyleId>
              </a:tblPr>
              <a:tblGrid>
                <a:gridCol w="251027">
                  <a:extLst>
                    <a:ext uri="{9D8B030D-6E8A-4147-A177-3AD203B41FA5}">
                      <a16:colId xmlns:a16="http://schemas.microsoft.com/office/drawing/2014/main" val="4242928544"/>
                    </a:ext>
                  </a:extLst>
                </a:gridCol>
                <a:gridCol w="6309443">
                  <a:extLst>
                    <a:ext uri="{9D8B030D-6E8A-4147-A177-3AD203B41FA5}">
                      <a16:colId xmlns:a16="http://schemas.microsoft.com/office/drawing/2014/main" val="1850439137"/>
                    </a:ext>
                  </a:extLst>
                </a:gridCol>
                <a:gridCol w="2329529">
                  <a:extLst>
                    <a:ext uri="{9D8B030D-6E8A-4147-A177-3AD203B41FA5}">
                      <a16:colId xmlns:a16="http://schemas.microsoft.com/office/drawing/2014/main" val="4254711596"/>
                    </a:ext>
                  </a:extLst>
                </a:gridCol>
              </a:tblGrid>
              <a:tr h="362459">
                <a:tc>
                  <a:txBody>
                    <a:bodyPr/>
                    <a:lstStyle/>
                    <a:p>
                      <a:pPr marL="24130">
                        <a:lnSpc>
                          <a:spcPct val="107000"/>
                        </a:lnSpc>
                        <a:spcAft>
                          <a:spcPts val="800"/>
                        </a:spcAft>
                        <a:buNone/>
                      </a:pPr>
                      <a:r>
                        <a:rPr lang="en-ZA" sz="1000">
                          <a:effectLst/>
                        </a:rPr>
                        <a:t>#</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R="36830" algn="ctr">
                        <a:lnSpc>
                          <a:spcPct val="107000"/>
                        </a:lnSpc>
                        <a:spcAft>
                          <a:spcPts val="800"/>
                        </a:spcAft>
                        <a:buNone/>
                      </a:pPr>
                      <a:r>
                        <a:rPr lang="en-ZA" sz="1000" dirty="0">
                          <a:effectLst/>
                        </a:rPr>
                        <a:t>Description </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274320" marR="280670" algn="ctr">
                        <a:lnSpc>
                          <a:spcPct val="107000"/>
                        </a:lnSpc>
                        <a:spcAft>
                          <a:spcPts val="800"/>
                        </a:spcAft>
                        <a:buNone/>
                      </a:pPr>
                      <a:r>
                        <a:rPr lang="en-ZA" sz="1000">
                          <a:effectLst/>
                        </a:rPr>
                        <a:t>Annual Total Excl. VAT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1601679283"/>
                  </a:ext>
                </a:extLst>
              </a:tr>
              <a:tr h="336444">
                <a:tc>
                  <a:txBody>
                    <a:bodyPr/>
                    <a:lstStyle/>
                    <a:p>
                      <a:pPr marL="24130">
                        <a:lnSpc>
                          <a:spcPct val="107000"/>
                        </a:lnSpc>
                        <a:spcAft>
                          <a:spcPts val="800"/>
                        </a:spcAft>
                        <a:buNone/>
                      </a:pPr>
                      <a:r>
                        <a:rPr lang="en-ZA" sz="1000">
                          <a:effectLst/>
                        </a:rPr>
                        <a:t>1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R="36830">
                        <a:lnSpc>
                          <a:spcPct val="107000"/>
                        </a:lnSpc>
                        <a:spcAft>
                          <a:spcPts val="800"/>
                        </a:spcAft>
                        <a:buNone/>
                      </a:pPr>
                      <a:r>
                        <a:rPr lang="en-ZA" sz="1000">
                          <a:effectLst/>
                        </a:rPr>
                        <a:t>Bills of Quantities 1 – Administration</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R="280670">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3145962432"/>
                  </a:ext>
                </a:extLst>
              </a:tr>
              <a:tr h="303926">
                <a:tc>
                  <a:txBody>
                    <a:bodyPr/>
                    <a:lstStyle/>
                    <a:p>
                      <a:pPr marL="24130">
                        <a:lnSpc>
                          <a:spcPct val="107000"/>
                        </a:lnSpc>
                        <a:spcAft>
                          <a:spcPts val="800"/>
                        </a:spcAft>
                        <a:buNone/>
                      </a:pPr>
                      <a:r>
                        <a:rPr lang="en-ZA" sz="1000">
                          <a:effectLst/>
                        </a:rPr>
                        <a:t>2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Bills of Quantities 2 –</a:t>
                      </a:r>
                      <a:r>
                        <a:rPr lang="en-ZA" sz="900">
                          <a:effectLst/>
                        </a:rPr>
                        <a:t> </a:t>
                      </a:r>
                      <a:r>
                        <a:rPr lang="en-ZA" sz="1000">
                          <a:effectLst/>
                        </a:rPr>
                        <a:t>Call outs &amp; Labour Schedule</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278756048"/>
                  </a:ext>
                </a:extLst>
              </a:tr>
              <a:tr h="291418">
                <a:tc>
                  <a:txBody>
                    <a:bodyPr/>
                    <a:lstStyle/>
                    <a:p>
                      <a:pPr marL="24130">
                        <a:lnSpc>
                          <a:spcPct val="107000"/>
                        </a:lnSpc>
                        <a:spcAft>
                          <a:spcPts val="800"/>
                        </a:spcAft>
                        <a:buNone/>
                      </a:pPr>
                      <a:r>
                        <a:rPr lang="en-ZA" sz="1000">
                          <a:effectLst/>
                        </a:rPr>
                        <a:t>3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Bills of Quantities 3 – Preventative Maintenance Schedules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2447285149"/>
                  </a:ext>
                </a:extLst>
              </a:tr>
              <a:tr h="303926">
                <a:tc>
                  <a:txBody>
                    <a:bodyPr/>
                    <a:lstStyle/>
                    <a:p>
                      <a:pPr marL="24130">
                        <a:lnSpc>
                          <a:spcPct val="107000"/>
                        </a:lnSpc>
                        <a:spcAft>
                          <a:spcPts val="800"/>
                        </a:spcAft>
                        <a:buNone/>
                      </a:pPr>
                      <a:r>
                        <a:rPr lang="en-ZA" sz="1000">
                          <a:effectLst/>
                        </a:rPr>
                        <a:t>4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Bills of Quantities 4 - Common Works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2359305302"/>
                  </a:ext>
                </a:extLst>
              </a:tr>
              <a:tr h="303926">
                <a:tc>
                  <a:txBody>
                    <a:bodyPr/>
                    <a:lstStyle/>
                    <a:p>
                      <a:pPr marL="24130">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Bills of Quantities 5 - Specialised Services / Rate Only Works / Ad hoc Works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dirty="0">
                          <a:effectLst/>
                        </a:rPr>
                        <a:t>R</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3893832410"/>
                  </a:ext>
                </a:extLst>
              </a:tr>
              <a:tr h="275158">
                <a:tc>
                  <a:txBody>
                    <a:bodyPr/>
                    <a:lstStyle/>
                    <a:p>
                      <a:pPr marL="24130">
                        <a:lnSpc>
                          <a:spcPct val="107000"/>
                        </a:lnSpc>
                        <a:spcAft>
                          <a:spcPts val="800"/>
                        </a:spcAft>
                        <a:buNone/>
                      </a:pPr>
                      <a:r>
                        <a:rPr lang="en-ZA" sz="1000">
                          <a:effectLst/>
                        </a:rPr>
                        <a:t>6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Third Party Procurement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3969147799"/>
                  </a:ext>
                </a:extLst>
              </a:tr>
              <a:tr h="275158">
                <a:tc>
                  <a:txBody>
                    <a:bodyPr/>
                    <a:lstStyle/>
                    <a:p>
                      <a:pPr marL="24130">
                        <a:lnSpc>
                          <a:spcPct val="107000"/>
                        </a:lnSpc>
                        <a:spcAft>
                          <a:spcPts val="800"/>
                        </a:spcAft>
                        <a:buNone/>
                      </a:pPr>
                      <a:r>
                        <a:rPr lang="en-ZA" sz="1000">
                          <a:effectLst/>
                        </a:rPr>
                        <a:t>7</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Provisional Sum: Ad hoc Works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a:lnSpc>
                          <a:spcPct val="107000"/>
                        </a:lnSpc>
                        <a:spcAft>
                          <a:spcPts val="800"/>
                        </a:spcAft>
                        <a:buNone/>
                      </a:pPr>
                      <a:r>
                        <a:rPr lang="en-ZA" sz="1000">
                          <a:effectLst/>
                        </a:rPr>
                        <a:t>R                      625 000.00</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1254189505"/>
                  </a:ext>
                </a:extLst>
              </a:tr>
              <a:tr h="277034">
                <a:tc>
                  <a:txBody>
                    <a:bodyPr/>
                    <a:lstStyle/>
                    <a:p>
                      <a:pPr marL="24130">
                        <a:lnSpc>
                          <a:spcPct val="107000"/>
                        </a:lnSpc>
                        <a:spcAft>
                          <a:spcPts val="800"/>
                        </a:spcAft>
                        <a:buNone/>
                      </a:pPr>
                      <a:r>
                        <a:rPr lang="en-ZA" sz="1000">
                          <a:effectLst/>
                        </a:rPr>
                        <a:t>8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dirty="0">
                          <a:effectLst/>
                        </a:rPr>
                        <a:t>Provisional Sum:  ACSA Issue Permits </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a:lnSpc>
                          <a:spcPct val="107000"/>
                        </a:lnSpc>
                        <a:spcAft>
                          <a:spcPts val="800"/>
                        </a:spcAft>
                        <a:buNone/>
                      </a:pPr>
                      <a:r>
                        <a:rPr lang="en-ZA" sz="1000">
                          <a:effectLst/>
                        </a:rPr>
                        <a:t>R                      100 000.00</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1412822123"/>
                  </a:ext>
                </a:extLst>
              </a:tr>
              <a:tr h="261400">
                <a:tc gridSpan="2">
                  <a:txBody>
                    <a:bodyPr/>
                    <a:lstStyle/>
                    <a:p>
                      <a:pPr>
                        <a:lnSpc>
                          <a:spcPct val="107000"/>
                        </a:lnSpc>
                        <a:spcAft>
                          <a:spcPts val="800"/>
                        </a:spcAft>
                        <a:buNone/>
                      </a:pPr>
                      <a:r>
                        <a:rPr lang="en-ZA" sz="1000">
                          <a:effectLst/>
                        </a:rPr>
                        <a:t>Total Excluding Escalation and VAT - Carried to Final Summary</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hMerge="1">
                  <a:txBody>
                    <a:bodyPr/>
                    <a:lstStyle/>
                    <a:p>
                      <a:endParaRPr lang="en-ZA"/>
                    </a:p>
                  </a:txBody>
                  <a:tcPr/>
                </a:tc>
                <a:tc>
                  <a:txBody>
                    <a:bodyPr/>
                    <a:lstStyle/>
                    <a:p>
                      <a:pPr marL="635">
                        <a:lnSpc>
                          <a:spcPct val="107000"/>
                        </a:lnSpc>
                        <a:spcAft>
                          <a:spcPts val="800"/>
                        </a:spcAft>
                        <a:buNone/>
                      </a:pPr>
                      <a:r>
                        <a:rPr lang="en-ZA" sz="1000" dirty="0">
                          <a:effectLst/>
                        </a:rPr>
                        <a:t>R                  </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481554261"/>
                  </a:ext>
                </a:extLst>
              </a:tr>
            </a:tbl>
          </a:graphicData>
        </a:graphic>
      </p:graphicFrame>
      <p:sp>
        <p:nvSpPr>
          <p:cNvPr id="5" name="Rectangle 1">
            <a:extLst>
              <a:ext uri="{FF2B5EF4-FFF2-40B4-BE49-F238E27FC236}">
                <a16:creationId xmlns:a16="http://schemas.microsoft.com/office/drawing/2014/main" id="{254A755E-7AE8-A480-38DF-4E402BF90055}"/>
              </a:ext>
            </a:extLst>
          </p:cNvPr>
          <p:cNvSpPr>
            <a:spLocks noChangeArrowheads="1"/>
          </p:cNvSpPr>
          <p:nvPr/>
        </p:nvSpPr>
        <p:spPr bwMode="auto">
          <a:xfrm>
            <a:off x="1479550" y="2630488"/>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ZA"/>
          </a:p>
        </p:txBody>
      </p:sp>
      <p:sp>
        <p:nvSpPr>
          <p:cNvPr id="7" name="TextBox 6">
            <a:extLst>
              <a:ext uri="{FF2B5EF4-FFF2-40B4-BE49-F238E27FC236}">
                <a16:creationId xmlns:a16="http://schemas.microsoft.com/office/drawing/2014/main" id="{56B38462-D948-B5AF-1BE1-22E63688D07F}"/>
              </a:ext>
            </a:extLst>
          </p:cNvPr>
          <p:cNvSpPr txBox="1"/>
          <p:nvPr/>
        </p:nvSpPr>
        <p:spPr>
          <a:xfrm>
            <a:off x="0" y="998815"/>
            <a:ext cx="5318124" cy="369332"/>
          </a:xfrm>
          <a:prstGeom prst="rect">
            <a:avLst/>
          </a:prstGeom>
          <a:noFill/>
        </p:spPr>
        <p:txBody>
          <a:bodyPr wrap="square">
            <a:spAutoFit/>
          </a:bodyPr>
          <a:lstStyle/>
          <a:p>
            <a:r>
              <a:rPr lang="en-ZA" sz="1800" b="1" dirty="0">
                <a:solidFill>
                  <a:srgbClr val="000000"/>
                </a:solidFill>
                <a:effectLst/>
                <a:latin typeface="Arial" panose="020B0604020202020204" pitchFamily="34" charset="0"/>
                <a:ea typeface="Arial" panose="020B0604020202020204" pitchFamily="34" charset="0"/>
              </a:rPr>
              <a:t>PRICE SCHEDULE – ANNUAL SUMMARY </a:t>
            </a:r>
            <a:endParaRPr lang="en-ZA" dirty="0"/>
          </a:p>
        </p:txBody>
      </p:sp>
      <p:sp>
        <p:nvSpPr>
          <p:cNvPr id="9" name="TextBox 8">
            <a:extLst>
              <a:ext uri="{FF2B5EF4-FFF2-40B4-BE49-F238E27FC236}">
                <a16:creationId xmlns:a16="http://schemas.microsoft.com/office/drawing/2014/main" id="{70FD40B2-E7D0-B3D8-A856-14A57A2EA81B}"/>
              </a:ext>
            </a:extLst>
          </p:cNvPr>
          <p:cNvSpPr txBox="1"/>
          <p:nvPr/>
        </p:nvSpPr>
        <p:spPr>
          <a:xfrm>
            <a:off x="30361" y="4681060"/>
            <a:ext cx="3622675" cy="2060308"/>
          </a:xfrm>
          <a:prstGeom prst="rect">
            <a:avLst/>
          </a:prstGeom>
          <a:noFill/>
        </p:spPr>
        <p:txBody>
          <a:bodyPr wrap="square">
            <a:spAutoFit/>
          </a:bodyPr>
          <a:lstStyle/>
          <a:p>
            <a:pPr marL="228600">
              <a:lnSpc>
                <a:spcPct val="115000"/>
              </a:lnSpc>
              <a:spcAft>
                <a:spcPts val="1000"/>
              </a:spcAft>
              <a:buNone/>
            </a:pPr>
            <a:r>
              <a:rPr lang="en-ZA" sz="900" i="1" dirty="0">
                <a:effectLst/>
                <a:latin typeface="Arial" panose="020B0604020202020204" pitchFamily="34" charset="0"/>
                <a:ea typeface="Times New Roman" panose="02020603050405020304" pitchFamily="18" charset="0"/>
                <a:cs typeface="Times New Roman" panose="02020603050405020304" pitchFamily="18" charset="0"/>
              </a:rPr>
              <a:t> Annexed Price Schedule </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hangingPunct="0">
              <a:lnSpc>
                <a:spcPct val="115000"/>
              </a:lnSpc>
              <a:spcBef>
                <a:spcPts val="600"/>
              </a:spcBef>
              <a:spcAft>
                <a:spcPts val="1000"/>
              </a:spcAft>
              <a:buFont typeface="Symbol" panose="05050102010706020507" pitchFamily="18" charset="2"/>
              <a:buChar char=""/>
            </a:pPr>
            <a:r>
              <a:rPr lang="en-GB" sz="900" i="1" dirty="0">
                <a:effectLst/>
                <a:latin typeface="Arial" panose="020B0604020202020204" pitchFamily="34" charset="0"/>
                <a:ea typeface="Times New Roman" panose="02020603050405020304" pitchFamily="18" charset="0"/>
                <a:cs typeface="Arial" panose="020B0604020202020204" pitchFamily="34" charset="0"/>
              </a:rPr>
              <a:t>BOQ 1 - Administration</a:t>
            </a:r>
            <a:endParaRPr lang="en-ZA" sz="9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lnSpc>
                <a:spcPct val="115000"/>
              </a:lnSpc>
              <a:spcBef>
                <a:spcPts val="600"/>
              </a:spcBef>
              <a:spcAft>
                <a:spcPts val="1000"/>
              </a:spcAft>
              <a:buFont typeface="Symbol" panose="05050102010706020507" pitchFamily="18" charset="2"/>
              <a:buChar char=""/>
            </a:pPr>
            <a:r>
              <a:rPr lang="en-GB" sz="900" i="1" dirty="0">
                <a:effectLst/>
                <a:latin typeface="Arial" panose="020B0604020202020204" pitchFamily="34" charset="0"/>
                <a:ea typeface="Times New Roman" panose="02020603050405020304" pitchFamily="18" charset="0"/>
                <a:cs typeface="Arial" panose="020B0604020202020204" pitchFamily="34" charset="0"/>
              </a:rPr>
              <a:t>BOQ 2 – Call Outs &amp; Labour Schedules</a:t>
            </a:r>
            <a:endParaRPr lang="en-ZA" sz="9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lnSpc>
                <a:spcPct val="115000"/>
              </a:lnSpc>
              <a:spcBef>
                <a:spcPts val="600"/>
              </a:spcBef>
              <a:spcAft>
                <a:spcPts val="1000"/>
              </a:spcAft>
              <a:buFont typeface="Symbol" panose="05050102010706020507" pitchFamily="18" charset="2"/>
              <a:buChar char=""/>
            </a:pPr>
            <a:r>
              <a:rPr lang="en-GB" sz="900" i="1" dirty="0">
                <a:effectLst/>
                <a:latin typeface="Arial" panose="020B0604020202020204" pitchFamily="34" charset="0"/>
                <a:ea typeface="Times New Roman" panose="02020603050405020304" pitchFamily="18" charset="0"/>
                <a:cs typeface="Arial" panose="020B0604020202020204" pitchFamily="34" charset="0"/>
              </a:rPr>
              <a:t>BOQ 3 – Preventative Maintenance</a:t>
            </a:r>
            <a:endParaRPr lang="en-ZA" sz="9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lnSpc>
                <a:spcPct val="115000"/>
              </a:lnSpc>
              <a:spcBef>
                <a:spcPts val="600"/>
              </a:spcBef>
              <a:spcAft>
                <a:spcPts val="1000"/>
              </a:spcAft>
              <a:buFont typeface="Symbol" panose="05050102010706020507" pitchFamily="18" charset="2"/>
              <a:buChar char=""/>
            </a:pPr>
            <a:r>
              <a:rPr lang="en-GB" sz="900" i="1" dirty="0">
                <a:effectLst/>
                <a:latin typeface="Arial" panose="020B0604020202020204" pitchFamily="34" charset="0"/>
                <a:ea typeface="Times New Roman" panose="02020603050405020304" pitchFamily="18" charset="0"/>
                <a:cs typeface="Arial" panose="020B0604020202020204" pitchFamily="34" charset="0"/>
              </a:rPr>
              <a:t>BOQ 4 – Common Works</a:t>
            </a:r>
            <a:endParaRPr lang="en-ZA" sz="900" dirty="0">
              <a:effectLst/>
              <a:latin typeface="Arial" panose="020B0604020202020204" pitchFamily="34" charset="0"/>
              <a:ea typeface="Times New Roman" panose="02020603050405020304" pitchFamily="18" charset="0"/>
              <a:cs typeface="Times New Roman" panose="02020603050405020304" pitchFamily="18" charset="0"/>
            </a:endParaRPr>
          </a:p>
          <a:p>
            <a:pPr marL="342900" lvl="0" indent="-342900" algn="just" hangingPunct="0">
              <a:lnSpc>
                <a:spcPct val="115000"/>
              </a:lnSpc>
              <a:spcBef>
                <a:spcPts val="600"/>
              </a:spcBef>
              <a:spcAft>
                <a:spcPts val="1000"/>
              </a:spcAft>
              <a:buFont typeface="Symbol" panose="05050102010706020507" pitchFamily="18" charset="2"/>
              <a:buChar char=""/>
            </a:pPr>
            <a:r>
              <a:rPr lang="en-GB" sz="900" i="1" dirty="0">
                <a:effectLst/>
                <a:latin typeface="Arial" panose="020B0604020202020204" pitchFamily="34" charset="0"/>
                <a:ea typeface="Times New Roman" panose="02020603050405020304" pitchFamily="18" charset="0"/>
                <a:cs typeface="Arial" panose="020B0604020202020204" pitchFamily="34" charset="0"/>
              </a:rPr>
              <a:t>BOQ 5 – Specialised Services</a:t>
            </a:r>
            <a:endParaRPr lang="en-ZA" sz="9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80855079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F1D571-9447-A846-9C31-AF2A888AEEDD}"/>
              </a:ext>
            </a:extLst>
          </p:cNvPr>
          <p:cNvSpPr>
            <a:spLocks noGrp="1"/>
          </p:cNvSpPr>
          <p:nvPr>
            <p:ph type="body" sz="quarter" idx="15"/>
          </p:nvPr>
        </p:nvSpPr>
        <p:spPr/>
        <p:txBody>
          <a:bodyPr/>
          <a:lstStyle/>
          <a:p>
            <a:r>
              <a:rPr lang="en-US" dirty="0"/>
              <a:t>PRICE / Bill of quantities</a:t>
            </a:r>
          </a:p>
        </p:txBody>
      </p:sp>
      <p:sp>
        <p:nvSpPr>
          <p:cNvPr id="3" name="Slide Number Placeholder 2"/>
          <p:cNvSpPr>
            <a:spLocks noGrp="1"/>
          </p:cNvSpPr>
          <p:nvPr>
            <p:ph type="sldNum" sz="quarter" idx="16"/>
          </p:nvPr>
        </p:nvSpPr>
        <p:spPr/>
        <p:txBody>
          <a:bodyPr/>
          <a:lstStyle/>
          <a:p>
            <a:fld id="{26064075-3AAB-4C73-8B14-15F5C27661CD}" type="slidenum">
              <a:rPr lang="en-US" smtClean="0"/>
              <a:pPr/>
              <a:t>24</a:t>
            </a:fld>
            <a:endParaRPr lang="en-US"/>
          </a:p>
        </p:txBody>
      </p:sp>
      <p:graphicFrame>
        <p:nvGraphicFramePr>
          <p:cNvPr id="5" name="Table 4">
            <a:extLst>
              <a:ext uri="{FF2B5EF4-FFF2-40B4-BE49-F238E27FC236}">
                <a16:creationId xmlns:a16="http://schemas.microsoft.com/office/drawing/2014/main" id="{87B1BD12-E92A-CACE-9BC8-D7C3669323C2}"/>
              </a:ext>
            </a:extLst>
          </p:cNvPr>
          <p:cNvGraphicFramePr>
            <a:graphicFrameLocks noGrp="1"/>
          </p:cNvGraphicFramePr>
          <p:nvPr>
            <p:extLst>
              <p:ext uri="{D42A27DB-BD31-4B8C-83A1-F6EECF244321}">
                <p14:modId xmlns:p14="http://schemas.microsoft.com/office/powerpoint/2010/main" val="1941753395"/>
              </p:ext>
            </p:extLst>
          </p:nvPr>
        </p:nvGraphicFramePr>
        <p:xfrm>
          <a:off x="171450" y="1390650"/>
          <a:ext cx="8718550" cy="3631504"/>
        </p:xfrm>
        <a:graphic>
          <a:graphicData uri="http://schemas.openxmlformats.org/drawingml/2006/table">
            <a:tbl>
              <a:tblPr firstRow="1" firstCol="1" bandRow="1">
                <a:tableStyleId>{5C22544A-7EE6-4342-B048-85BDC9FD1C3A}</a:tableStyleId>
              </a:tblPr>
              <a:tblGrid>
                <a:gridCol w="560385">
                  <a:extLst>
                    <a:ext uri="{9D8B030D-6E8A-4147-A177-3AD203B41FA5}">
                      <a16:colId xmlns:a16="http://schemas.microsoft.com/office/drawing/2014/main" val="4266812816"/>
                    </a:ext>
                  </a:extLst>
                </a:gridCol>
                <a:gridCol w="3215318">
                  <a:extLst>
                    <a:ext uri="{9D8B030D-6E8A-4147-A177-3AD203B41FA5}">
                      <a16:colId xmlns:a16="http://schemas.microsoft.com/office/drawing/2014/main" val="2511325722"/>
                    </a:ext>
                  </a:extLst>
                </a:gridCol>
                <a:gridCol w="1864668">
                  <a:extLst>
                    <a:ext uri="{9D8B030D-6E8A-4147-A177-3AD203B41FA5}">
                      <a16:colId xmlns:a16="http://schemas.microsoft.com/office/drawing/2014/main" val="1625455482"/>
                    </a:ext>
                  </a:extLst>
                </a:gridCol>
                <a:gridCol w="3078179">
                  <a:extLst>
                    <a:ext uri="{9D8B030D-6E8A-4147-A177-3AD203B41FA5}">
                      <a16:colId xmlns:a16="http://schemas.microsoft.com/office/drawing/2014/main" val="701148407"/>
                    </a:ext>
                  </a:extLst>
                </a:gridCol>
              </a:tblGrid>
              <a:tr h="429923">
                <a:tc>
                  <a:txBody>
                    <a:bodyPr/>
                    <a:lstStyle/>
                    <a:p>
                      <a:pPr marL="24130" algn="ctr">
                        <a:lnSpc>
                          <a:spcPct val="107000"/>
                        </a:lnSpc>
                        <a:spcAft>
                          <a:spcPts val="800"/>
                        </a:spcAft>
                        <a:buNone/>
                      </a:pPr>
                      <a:r>
                        <a:rPr lang="en-ZA" sz="1000">
                          <a:effectLst/>
                        </a:rPr>
                        <a:t>Item</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R="36830" algn="ctr">
                        <a:lnSpc>
                          <a:spcPct val="107000"/>
                        </a:lnSpc>
                        <a:spcAft>
                          <a:spcPts val="800"/>
                        </a:spcAft>
                        <a:buNone/>
                      </a:pPr>
                      <a:r>
                        <a:rPr lang="en-ZA" sz="1000">
                          <a:effectLst/>
                        </a:rPr>
                        <a:t>Description</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239395" marR="248285" algn="ctr">
                        <a:lnSpc>
                          <a:spcPct val="107000"/>
                        </a:lnSpc>
                        <a:spcAft>
                          <a:spcPts val="800"/>
                        </a:spcAft>
                        <a:buNone/>
                      </a:pPr>
                      <a:r>
                        <a:rPr lang="en-ZA" sz="1000" dirty="0">
                          <a:effectLst/>
                        </a:rPr>
                        <a:t>Consumer Price Inflation</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274320" marR="280670" algn="ctr">
                        <a:lnSpc>
                          <a:spcPct val="107000"/>
                        </a:lnSpc>
                        <a:spcAft>
                          <a:spcPts val="800"/>
                        </a:spcAft>
                        <a:buNone/>
                      </a:pPr>
                      <a:r>
                        <a:rPr lang="en-ZA" sz="1000">
                          <a:effectLst/>
                        </a:rPr>
                        <a:t>Annual Total Excl. VAT</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2515267641"/>
                  </a:ext>
                </a:extLst>
              </a:tr>
              <a:tr h="429923">
                <a:tc>
                  <a:txBody>
                    <a:bodyPr/>
                    <a:lstStyle/>
                    <a:p>
                      <a:pPr marL="24130" algn="ctr">
                        <a:lnSpc>
                          <a:spcPct val="107000"/>
                        </a:lnSpc>
                        <a:spcAft>
                          <a:spcPts val="800"/>
                        </a:spcAft>
                        <a:buNone/>
                      </a:pPr>
                      <a:r>
                        <a:rPr lang="en-ZA" sz="1000">
                          <a:effectLst/>
                        </a:rPr>
                        <a:t>1</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Year 1</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239395" marR="248285" algn="ctr">
                        <a:lnSpc>
                          <a:spcPct val="107000"/>
                        </a:lnSpc>
                        <a:spcAft>
                          <a:spcPts val="800"/>
                        </a:spcAft>
                        <a:buNone/>
                      </a:pPr>
                      <a:r>
                        <a:rPr lang="en-ZA" sz="1000">
                          <a:effectLst/>
                        </a:rPr>
                        <a:t>No Escalation in year one (1)</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427684114"/>
                  </a:ext>
                </a:extLst>
              </a:tr>
              <a:tr h="345660">
                <a:tc>
                  <a:txBody>
                    <a:bodyPr/>
                    <a:lstStyle/>
                    <a:p>
                      <a:pPr marL="24130" algn="ctr">
                        <a:lnSpc>
                          <a:spcPct val="107000"/>
                        </a:lnSpc>
                        <a:spcAft>
                          <a:spcPts val="800"/>
                        </a:spcAft>
                        <a:buNone/>
                      </a:pPr>
                      <a:r>
                        <a:rPr lang="en-ZA" sz="1000">
                          <a:effectLst/>
                        </a:rPr>
                        <a:t>2</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Year 2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gn="ctr">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2109926975"/>
                  </a:ext>
                </a:extLst>
              </a:tr>
              <a:tr h="360495">
                <a:tc>
                  <a:txBody>
                    <a:bodyPr/>
                    <a:lstStyle/>
                    <a:p>
                      <a:pPr marL="24130" algn="ctr">
                        <a:lnSpc>
                          <a:spcPct val="107000"/>
                        </a:lnSpc>
                        <a:spcAft>
                          <a:spcPts val="800"/>
                        </a:spcAft>
                        <a:buNone/>
                      </a:pPr>
                      <a:r>
                        <a:rPr lang="en-ZA" sz="1000" dirty="0">
                          <a:effectLst/>
                        </a:rPr>
                        <a:t>3</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Year 3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gn="ctr">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4022656463"/>
                  </a:ext>
                </a:extLst>
              </a:tr>
              <a:tr h="326374">
                <a:tc>
                  <a:txBody>
                    <a:bodyPr/>
                    <a:lstStyle/>
                    <a:p>
                      <a:pPr marL="24130" algn="ctr">
                        <a:lnSpc>
                          <a:spcPct val="107000"/>
                        </a:lnSpc>
                        <a:spcAft>
                          <a:spcPts val="800"/>
                        </a:spcAft>
                        <a:buNone/>
                      </a:pPr>
                      <a:r>
                        <a:rPr lang="en-ZA" sz="1000">
                          <a:effectLst/>
                        </a:rPr>
                        <a:t>4</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Year 4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gn="ctr">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3140124141"/>
                  </a:ext>
                </a:extLst>
              </a:tr>
              <a:tr h="328599">
                <a:tc>
                  <a:txBody>
                    <a:bodyPr/>
                    <a:lstStyle/>
                    <a:p>
                      <a:pPr marL="24130" algn="ctr">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Year 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gn="ctr">
                        <a:lnSpc>
                          <a:spcPct val="107000"/>
                        </a:lnSpc>
                        <a:spcAft>
                          <a:spcPts val="800"/>
                        </a:spcAft>
                        <a:buNone/>
                      </a:pPr>
                      <a:r>
                        <a:rPr lang="en-ZA" sz="1000">
                          <a:effectLst/>
                        </a:rPr>
                        <a:t>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2996605470"/>
                  </a:ext>
                </a:extLst>
              </a:tr>
              <a:tr h="360495">
                <a:tc>
                  <a:txBody>
                    <a:bodyPr/>
                    <a:lstStyle/>
                    <a:p>
                      <a:pPr marL="24130" algn="ctr">
                        <a:lnSpc>
                          <a:spcPct val="107000"/>
                        </a:lnSpc>
                        <a:spcAft>
                          <a:spcPts val="800"/>
                        </a:spcAft>
                        <a:buNone/>
                      </a:pPr>
                      <a:r>
                        <a:rPr lang="en-ZA" sz="1000">
                          <a:effectLst/>
                        </a:rPr>
                        <a:t>6</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nSpc>
                          <a:spcPct val="107000"/>
                        </a:lnSpc>
                        <a:spcAft>
                          <a:spcPts val="800"/>
                        </a:spcAft>
                        <a:buNone/>
                      </a:pPr>
                      <a:r>
                        <a:rPr lang="en-ZA" sz="1000">
                          <a:effectLst/>
                        </a:rPr>
                        <a:t>Provisional Sum</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tc>
                  <a:txBody>
                    <a:bodyPr/>
                    <a:lstStyle/>
                    <a:p>
                      <a:pPr marL="635" algn="ctr">
                        <a:lnSpc>
                          <a:spcPct val="107000"/>
                        </a:lnSpc>
                        <a:spcAft>
                          <a:spcPts val="800"/>
                        </a:spcAft>
                        <a:buNone/>
                      </a:pPr>
                      <a:r>
                        <a:rPr lang="en-ZA" sz="1000">
                          <a:effectLst/>
                        </a:rPr>
                        <a:t>-</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10 500 000.00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nchor="ctr"/>
                </a:tc>
                <a:extLst>
                  <a:ext uri="{0D108BD9-81ED-4DB2-BD59-A6C34878D82A}">
                    <a16:rowId xmlns:a16="http://schemas.microsoft.com/office/drawing/2014/main" val="1497856007"/>
                  </a:ext>
                </a:extLst>
              </a:tr>
              <a:tr h="310056">
                <a:tc gridSpan="2">
                  <a:txBody>
                    <a:bodyPr/>
                    <a:lstStyle/>
                    <a:p>
                      <a:pPr>
                        <a:lnSpc>
                          <a:spcPct val="107000"/>
                        </a:lnSpc>
                        <a:spcAft>
                          <a:spcPts val="800"/>
                        </a:spcAft>
                        <a:buNone/>
                      </a:pPr>
                      <a:r>
                        <a:rPr lang="en-ZA" sz="1000">
                          <a:effectLst/>
                        </a:rPr>
                        <a:t>Total Excluding VAT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hMerge="1">
                  <a:txBody>
                    <a:bodyPr/>
                    <a:lstStyle/>
                    <a:p>
                      <a:endParaRPr lang="en-ZA"/>
                    </a:p>
                  </a:txBody>
                  <a:tcPr/>
                </a:tc>
                <a:tc>
                  <a:txBody>
                    <a:bodyPr/>
                    <a:lstStyle/>
                    <a:p>
                      <a:pPr marL="635">
                        <a:lnSpc>
                          <a:spcPct val="107000"/>
                        </a:lnSpc>
                        <a:spcAft>
                          <a:spcPts val="800"/>
                        </a:spcAft>
                        <a:buNone/>
                      </a:pPr>
                      <a:r>
                        <a:rPr lang="en-ZA" sz="1000">
                          <a:effectLst/>
                        </a:rPr>
                        <a: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1962676692"/>
                  </a:ext>
                </a:extLst>
              </a:tr>
              <a:tr h="310056">
                <a:tc gridSpan="2">
                  <a:txBody>
                    <a:bodyPr/>
                    <a:lstStyle/>
                    <a:p>
                      <a:pPr>
                        <a:lnSpc>
                          <a:spcPct val="107000"/>
                        </a:lnSpc>
                        <a:spcAft>
                          <a:spcPts val="800"/>
                        </a:spcAft>
                        <a:buNone/>
                      </a:pPr>
                      <a:r>
                        <a:rPr lang="en-ZA" sz="1000">
                          <a:effectLst/>
                        </a:rPr>
                        <a:t>Value Added Tax – 15%</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hMerge="1">
                  <a:txBody>
                    <a:bodyPr/>
                    <a:lstStyle/>
                    <a:p>
                      <a:endParaRPr lang="en-ZA"/>
                    </a:p>
                  </a:txBody>
                  <a:tcPr/>
                </a:tc>
                <a:tc>
                  <a:txBody>
                    <a:bodyPr/>
                    <a:lstStyle/>
                    <a:p>
                      <a:pPr marL="635">
                        <a:lnSpc>
                          <a:spcPct val="107000"/>
                        </a:lnSpc>
                        <a:spcAft>
                          <a:spcPts val="800"/>
                        </a:spcAft>
                        <a:buNone/>
                      </a:pPr>
                      <a:r>
                        <a:rPr lang="en-ZA" sz="1000">
                          <a:effectLst/>
                        </a:rPr>
                        <a: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a:effectLst/>
                        </a:rPr>
                        <a:t>R</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2318004835"/>
                  </a:ext>
                </a:extLst>
              </a:tr>
              <a:tr h="429923">
                <a:tc gridSpan="2">
                  <a:txBody>
                    <a:bodyPr/>
                    <a:lstStyle/>
                    <a:p>
                      <a:pPr>
                        <a:lnSpc>
                          <a:spcPct val="107000"/>
                        </a:lnSpc>
                        <a:spcAft>
                          <a:spcPts val="800"/>
                        </a:spcAft>
                        <a:buNone/>
                      </a:pPr>
                      <a:r>
                        <a:rPr lang="en-ZA" sz="1000">
                          <a:effectLst/>
                        </a:rPr>
                        <a:t>Total Including VAT – Carried to Form of Offer</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hMerge="1">
                  <a:txBody>
                    <a:bodyPr/>
                    <a:lstStyle/>
                    <a:p>
                      <a:endParaRPr lang="en-ZA"/>
                    </a:p>
                  </a:txBody>
                  <a:tcPr/>
                </a:tc>
                <a:tc>
                  <a:txBody>
                    <a:bodyPr/>
                    <a:lstStyle/>
                    <a:p>
                      <a:pPr marL="635">
                        <a:lnSpc>
                          <a:spcPct val="107000"/>
                        </a:lnSpc>
                        <a:spcAft>
                          <a:spcPts val="800"/>
                        </a:spcAft>
                        <a:buNone/>
                      </a:pPr>
                      <a:r>
                        <a:rPr lang="en-ZA" sz="1000">
                          <a:effectLst/>
                        </a:rPr>
                        <a:t> </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tc>
                  <a:txBody>
                    <a:bodyPr/>
                    <a:lstStyle/>
                    <a:p>
                      <a:pPr marL="635">
                        <a:lnSpc>
                          <a:spcPct val="107000"/>
                        </a:lnSpc>
                        <a:spcAft>
                          <a:spcPts val="800"/>
                        </a:spcAft>
                        <a:buNone/>
                      </a:pPr>
                      <a:r>
                        <a:rPr lang="en-ZA" sz="1000" dirty="0">
                          <a:effectLst/>
                        </a:rPr>
                        <a:t>R</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35560" marR="0" marT="50165" marB="0"/>
                </a:tc>
                <a:extLst>
                  <a:ext uri="{0D108BD9-81ED-4DB2-BD59-A6C34878D82A}">
                    <a16:rowId xmlns:a16="http://schemas.microsoft.com/office/drawing/2014/main" val="1995654908"/>
                  </a:ext>
                </a:extLst>
              </a:tr>
            </a:tbl>
          </a:graphicData>
        </a:graphic>
      </p:graphicFrame>
      <p:sp>
        <p:nvSpPr>
          <p:cNvPr id="8" name="TextBox 7">
            <a:extLst>
              <a:ext uri="{FF2B5EF4-FFF2-40B4-BE49-F238E27FC236}">
                <a16:creationId xmlns:a16="http://schemas.microsoft.com/office/drawing/2014/main" id="{F483F70B-886B-8FCC-BCF6-8B5428E7E9B2}"/>
              </a:ext>
            </a:extLst>
          </p:cNvPr>
          <p:cNvSpPr txBox="1"/>
          <p:nvPr/>
        </p:nvSpPr>
        <p:spPr>
          <a:xfrm>
            <a:off x="60324" y="727311"/>
            <a:ext cx="5210175" cy="369332"/>
          </a:xfrm>
          <a:prstGeom prst="rect">
            <a:avLst/>
          </a:prstGeom>
          <a:noFill/>
        </p:spPr>
        <p:txBody>
          <a:bodyPr wrap="square">
            <a:spAutoFit/>
          </a:bodyPr>
          <a:lstStyle/>
          <a:p>
            <a:pPr marR="372745" lvl="0" algn="just" fontAlgn="base">
              <a:lnSpc>
                <a:spcPct val="108000"/>
              </a:lnSpc>
              <a:spcAft>
                <a:spcPts val="800"/>
              </a:spcAft>
              <a:buClr>
                <a:srgbClr val="000000"/>
              </a:buClr>
              <a:buSzPts val="1000"/>
              <a:tabLst>
                <a:tab pos="450215" algn="l"/>
              </a:tabLst>
            </a:pPr>
            <a:r>
              <a:rPr lang="en-ZA" sz="1800" b="1" u="none" strike="noStrike" dirty="0">
                <a:solidFill>
                  <a:srgbClr val="000000"/>
                </a:solidFill>
                <a:effectLst/>
                <a:uFill>
                  <a:solidFill>
                    <a:srgbClr val="000000"/>
                  </a:solidFill>
                </a:uFill>
                <a:latin typeface="Arial" panose="020B0604020202020204" pitchFamily="34" charset="0"/>
                <a:ea typeface="Arial" panose="020B0604020202020204" pitchFamily="34" charset="0"/>
                <a:cs typeface="Arial" panose="020B0604020202020204" pitchFamily="34" charset="0"/>
              </a:rPr>
              <a:t>PRICE SCHEDULE – FINAL SUMMARY</a:t>
            </a:r>
            <a:endParaRPr lang="en-ZA" sz="2400" u="none" strike="noStrike" dirty="0">
              <a:effectLst/>
              <a:uFill>
                <a:solidFill>
                  <a:srgbClr val="000000"/>
                </a:solidFill>
              </a:uFill>
              <a:latin typeface="Arial" panose="020B0604020202020204" pitchFamily="34" charset="0"/>
              <a:ea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68515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41F1D571-9447-A846-9C31-AF2A888AEEDD}"/>
              </a:ext>
            </a:extLst>
          </p:cNvPr>
          <p:cNvSpPr>
            <a:spLocks noGrp="1"/>
          </p:cNvSpPr>
          <p:nvPr>
            <p:ph type="body" sz="quarter" idx="15"/>
          </p:nvPr>
        </p:nvSpPr>
        <p:spPr/>
        <p:txBody>
          <a:bodyPr/>
          <a:lstStyle/>
          <a:p>
            <a:r>
              <a:rPr lang="en-US" dirty="0"/>
              <a:t>Preference</a:t>
            </a:r>
          </a:p>
        </p:txBody>
      </p:sp>
      <p:sp>
        <p:nvSpPr>
          <p:cNvPr id="3" name="Slide Number Placeholder 2"/>
          <p:cNvSpPr>
            <a:spLocks noGrp="1"/>
          </p:cNvSpPr>
          <p:nvPr>
            <p:ph type="sldNum" sz="quarter" idx="16"/>
          </p:nvPr>
        </p:nvSpPr>
        <p:spPr/>
        <p:txBody>
          <a:bodyPr/>
          <a:lstStyle/>
          <a:p>
            <a:fld id="{26064075-3AAB-4C73-8B14-15F5C27661CD}" type="slidenum">
              <a:rPr lang="en-US" smtClean="0"/>
              <a:pPr/>
              <a:t>25</a:t>
            </a:fld>
            <a:endParaRPr lang="en-US"/>
          </a:p>
        </p:txBody>
      </p:sp>
      <p:graphicFrame>
        <p:nvGraphicFramePr>
          <p:cNvPr id="6" name="Table 5">
            <a:extLst>
              <a:ext uri="{FF2B5EF4-FFF2-40B4-BE49-F238E27FC236}">
                <a16:creationId xmlns:a16="http://schemas.microsoft.com/office/drawing/2014/main" id="{C0293BF6-4301-0DB1-3971-2799DB3B363F}"/>
              </a:ext>
            </a:extLst>
          </p:cNvPr>
          <p:cNvGraphicFramePr>
            <a:graphicFrameLocks noGrp="1"/>
          </p:cNvGraphicFramePr>
          <p:nvPr>
            <p:extLst>
              <p:ext uri="{D42A27DB-BD31-4B8C-83A1-F6EECF244321}">
                <p14:modId xmlns:p14="http://schemas.microsoft.com/office/powerpoint/2010/main" val="1547879248"/>
              </p:ext>
            </p:extLst>
          </p:nvPr>
        </p:nvGraphicFramePr>
        <p:xfrm>
          <a:off x="250825" y="707572"/>
          <a:ext cx="8392431" cy="5024208"/>
        </p:xfrm>
        <a:graphic>
          <a:graphicData uri="http://schemas.openxmlformats.org/drawingml/2006/table">
            <a:tbl>
              <a:tblPr/>
              <a:tblGrid>
                <a:gridCol w="7294556">
                  <a:extLst>
                    <a:ext uri="{9D8B030D-6E8A-4147-A177-3AD203B41FA5}">
                      <a16:colId xmlns:a16="http://schemas.microsoft.com/office/drawing/2014/main" val="1406623939"/>
                    </a:ext>
                  </a:extLst>
                </a:gridCol>
                <a:gridCol w="1097875">
                  <a:extLst>
                    <a:ext uri="{9D8B030D-6E8A-4147-A177-3AD203B41FA5}">
                      <a16:colId xmlns:a16="http://schemas.microsoft.com/office/drawing/2014/main" val="3590271119"/>
                    </a:ext>
                  </a:extLst>
                </a:gridCol>
              </a:tblGrid>
              <a:tr h="1427681">
                <a:tc>
                  <a:txBody>
                    <a:bodyPr/>
                    <a:lstStyle/>
                    <a:p>
                      <a:pPr marR="355600" algn="l">
                        <a:lnSpc>
                          <a:spcPct val="107000"/>
                        </a:lnSpc>
                        <a:spcBef>
                          <a:spcPts val="5"/>
                        </a:spcBef>
                        <a:buNone/>
                        <a:tabLst>
                          <a:tab pos="534035" algn="l"/>
                        </a:tabLst>
                      </a:pPr>
                      <a:r>
                        <a:rPr lang="en-GB" sz="1600" b="1" i="1">
                          <a:solidFill>
                            <a:srgbClr val="000000"/>
                          </a:solidFill>
                          <a:effectLst/>
                          <a:latin typeface="Arial" panose="020B0604020202020204" pitchFamily="34" charset="0"/>
                          <a:ea typeface="Arial" panose="020B0604020202020204" pitchFamily="34" charset="0"/>
                          <a:cs typeface="Arial" panose="020B0604020202020204" pitchFamily="34" charset="0"/>
                        </a:rPr>
                        <a:t>Specific Goals</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tc>
                  <a:txBody>
                    <a:bodyPr/>
                    <a:lstStyle/>
                    <a:p>
                      <a:pPr algn="l">
                        <a:lnSpc>
                          <a:spcPct val="107000"/>
                        </a:lnSpc>
                        <a:spcBef>
                          <a:spcPts val="5"/>
                        </a:spcBef>
                        <a:buNone/>
                        <a:tabLst>
                          <a:tab pos="534035" algn="l"/>
                        </a:tabLst>
                      </a:pPr>
                      <a:r>
                        <a:rPr lang="en-GB" sz="1600" b="1" i="1">
                          <a:solidFill>
                            <a:srgbClr val="000000"/>
                          </a:solidFill>
                          <a:effectLst/>
                          <a:latin typeface="Arial" panose="020B0604020202020204" pitchFamily="34" charset="0"/>
                          <a:ea typeface="Arial" panose="020B0604020202020204" pitchFamily="34" charset="0"/>
                          <a:cs typeface="Arial" panose="020B0604020202020204" pitchFamily="34" charset="0"/>
                        </a:rPr>
                        <a:t>Number of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ct val="107000"/>
                        </a:lnSpc>
                        <a:spcBef>
                          <a:spcPts val="5"/>
                        </a:spcBef>
                        <a:buNone/>
                        <a:tabLst>
                          <a:tab pos="534035" algn="l"/>
                        </a:tabLst>
                      </a:pPr>
                      <a:r>
                        <a:rPr lang="en-GB" sz="1600" b="1" i="1">
                          <a:solidFill>
                            <a:srgbClr val="000000"/>
                          </a:solidFill>
                          <a:effectLst/>
                          <a:latin typeface="Arial" panose="020B0604020202020204" pitchFamily="34" charset="0"/>
                          <a:ea typeface="Arial" panose="020B0604020202020204" pitchFamily="34" charset="0"/>
                          <a:cs typeface="Arial" panose="020B0604020202020204" pitchFamily="34" charset="0"/>
                        </a:rPr>
                        <a:t>points</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p>
                      <a:pPr algn="l">
                        <a:lnSpc>
                          <a:spcPct val="107000"/>
                        </a:lnSpc>
                        <a:spcBef>
                          <a:spcPts val="5"/>
                        </a:spcBef>
                        <a:buNone/>
                        <a:tabLst>
                          <a:tab pos="534035" algn="l"/>
                        </a:tabLst>
                      </a:pPr>
                      <a:r>
                        <a:rPr lang="en-GB" sz="1600" b="1" i="1">
                          <a:solidFill>
                            <a:srgbClr val="000000"/>
                          </a:solidFill>
                          <a:effectLst/>
                          <a:latin typeface="Arial" panose="020B0604020202020204" pitchFamily="34" charset="0"/>
                          <a:ea typeface="Arial" panose="020B0604020202020204" pitchFamily="34" charset="0"/>
                          <a:cs typeface="Arial" panose="020B0604020202020204" pitchFamily="34" charset="0"/>
                        </a:rPr>
                        <a:t>(80/20 system)</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EEECE1"/>
                    </a:solidFill>
                  </a:tcPr>
                </a:tc>
                <a:extLst>
                  <a:ext uri="{0D108BD9-81ED-4DB2-BD59-A6C34878D82A}">
                    <a16:rowId xmlns:a16="http://schemas.microsoft.com/office/drawing/2014/main" val="4136438458"/>
                  </a:ext>
                </a:extLst>
              </a:tr>
              <a:tr h="339628">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1</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44747143"/>
                  </a:ext>
                </a:extLst>
              </a:tr>
              <a:tr h="302393">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2</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4.5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37893787"/>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3</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4</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557464223"/>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4</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3</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110630439"/>
                  </a:ext>
                </a:extLst>
              </a:tr>
              <a:tr h="302393">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2</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83408368"/>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6</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0.5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229541226"/>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7</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0.3</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12227019"/>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B-BBEE Status Level 8</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0.1</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64946786"/>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Black youth majority-owned entities</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355526543"/>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Black women majority-owned entities</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202565" algn="l"/>
                        </a:tabLst>
                      </a:pPr>
                      <a:r>
                        <a:rPr lang="en-GB" sz="1600" b="1" i="1">
                          <a:effectLst/>
                          <a:latin typeface="Arial" panose="020B0604020202020204" pitchFamily="34" charset="0"/>
                          <a:ea typeface="Arial" panose="020B0604020202020204" pitchFamily="34" charset="0"/>
                          <a:cs typeface="Arial" panose="020B0604020202020204" pitchFamily="34" charset="0"/>
                        </a:rPr>
                        <a:t>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12425082"/>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Entity located in province (Gauteng) where services or assets are procured.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5</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932991483"/>
                  </a:ext>
                </a:extLst>
              </a:tr>
              <a:tr h="268657">
                <a:tc>
                  <a:txBody>
                    <a:bodyPr/>
                    <a:lstStyle/>
                    <a:p>
                      <a:pPr marR="355600" algn="just">
                        <a:lnSpc>
                          <a:spcPct val="107000"/>
                        </a:lnSpc>
                        <a:spcBef>
                          <a:spcPts val="5"/>
                        </a:spcBef>
                        <a:buNone/>
                        <a:tabLst>
                          <a:tab pos="534035" algn="l"/>
                        </a:tabLst>
                      </a:pPr>
                      <a:r>
                        <a:rPr lang="en-GB" sz="1600" b="1" i="1">
                          <a:effectLst/>
                          <a:latin typeface="Arial" panose="020B0604020202020204" pitchFamily="34" charset="0"/>
                          <a:ea typeface="Arial" panose="020B0604020202020204" pitchFamily="34" charset="0"/>
                          <a:cs typeface="Arial" panose="020B0604020202020204" pitchFamily="34" charset="0"/>
                        </a:rPr>
                        <a:t>Non- compliant contributor </a:t>
                      </a:r>
                      <a:endParaRPr lang="en-ZA" sz="160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R="355600" algn="ctr">
                        <a:lnSpc>
                          <a:spcPct val="107000"/>
                        </a:lnSpc>
                        <a:spcBef>
                          <a:spcPts val="5"/>
                        </a:spcBef>
                        <a:buNone/>
                        <a:tabLst>
                          <a:tab pos="534035" algn="l"/>
                        </a:tabLst>
                      </a:pPr>
                      <a:r>
                        <a:rPr lang="en-GB" sz="1600" b="1" i="1" dirty="0">
                          <a:effectLst/>
                          <a:latin typeface="Arial" panose="020B0604020202020204" pitchFamily="34" charset="0"/>
                          <a:ea typeface="Arial" panose="020B0604020202020204" pitchFamily="34" charset="0"/>
                          <a:cs typeface="Arial" panose="020B0604020202020204" pitchFamily="34" charset="0"/>
                        </a:rPr>
                        <a:t>0</a:t>
                      </a:r>
                      <a:endParaRPr lang="en-ZA" sz="1600" dirty="0">
                        <a:effectLst/>
                        <a:latin typeface="Arial" panose="020B0604020202020204" pitchFamily="34" charset="0"/>
                        <a:ea typeface="Times New Roman" panose="02020603050405020304" pitchFamily="18"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177453178"/>
                  </a:ext>
                </a:extLst>
              </a:tr>
            </a:tbl>
          </a:graphicData>
        </a:graphic>
      </p:graphicFrame>
    </p:spTree>
    <p:extLst>
      <p:ext uri="{BB962C8B-B14F-4D97-AF65-F5344CB8AC3E}">
        <p14:creationId xmlns:p14="http://schemas.microsoft.com/office/powerpoint/2010/main" val="10386597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3C244-2D07-B463-F8FB-31E22AA8D848}"/>
            </a:ext>
          </a:extLst>
        </p:cNvPr>
        <p:cNvGrpSpPr/>
        <p:nvPr/>
      </p:nvGrpSpPr>
      <p:grpSpPr>
        <a:xfrm>
          <a:off x="0" y="0"/>
          <a:ext cx="0" cy="0"/>
          <a:chOff x="0" y="0"/>
          <a:chExt cx="0" cy="0"/>
        </a:xfrm>
      </p:grpSpPr>
      <p:sp>
        <p:nvSpPr>
          <p:cNvPr id="2" name="Text Placeholder 1">
            <a:extLst>
              <a:ext uri="{FF2B5EF4-FFF2-40B4-BE49-F238E27FC236}">
                <a16:creationId xmlns:a16="http://schemas.microsoft.com/office/drawing/2014/main" id="{89E84DE9-A54C-2177-49E2-0CA16D4C283B}"/>
              </a:ext>
            </a:extLst>
          </p:cNvPr>
          <p:cNvSpPr>
            <a:spLocks noGrp="1"/>
          </p:cNvSpPr>
          <p:nvPr>
            <p:ph type="body" sz="quarter" idx="15"/>
          </p:nvPr>
        </p:nvSpPr>
        <p:spPr/>
        <p:txBody>
          <a:bodyPr>
            <a:normAutofit fontScale="77500" lnSpcReduction="20000"/>
          </a:bodyPr>
          <a:lstStyle/>
          <a:p>
            <a:r>
              <a:rPr lang="en-US" dirty="0"/>
              <a:t>Determine the acceptability of preferred bidder</a:t>
            </a:r>
          </a:p>
        </p:txBody>
      </p:sp>
      <p:sp>
        <p:nvSpPr>
          <p:cNvPr id="3" name="Slide Number Placeholder 2">
            <a:extLst>
              <a:ext uri="{FF2B5EF4-FFF2-40B4-BE49-F238E27FC236}">
                <a16:creationId xmlns:a16="http://schemas.microsoft.com/office/drawing/2014/main" id="{8C147E8E-8327-C25C-9E77-BFF003DD9713}"/>
              </a:ext>
            </a:extLst>
          </p:cNvPr>
          <p:cNvSpPr>
            <a:spLocks noGrp="1"/>
          </p:cNvSpPr>
          <p:nvPr>
            <p:ph type="sldNum" sz="quarter" idx="16"/>
          </p:nvPr>
        </p:nvSpPr>
        <p:spPr/>
        <p:txBody>
          <a:bodyPr/>
          <a:lstStyle/>
          <a:p>
            <a:fld id="{26064075-3AAB-4C73-8B14-15F5C27661CD}" type="slidenum">
              <a:rPr lang="en-US" smtClean="0"/>
              <a:pPr/>
              <a:t>26</a:t>
            </a:fld>
            <a:endParaRPr lang="en-US"/>
          </a:p>
        </p:txBody>
      </p:sp>
      <p:sp>
        <p:nvSpPr>
          <p:cNvPr id="5" name="TextBox 4">
            <a:extLst>
              <a:ext uri="{FF2B5EF4-FFF2-40B4-BE49-F238E27FC236}">
                <a16:creationId xmlns:a16="http://schemas.microsoft.com/office/drawing/2014/main" id="{BF5D0FED-3BAD-D5B4-50B7-D80117DED14C}"/>
              </a:ext>
            </a:extLst>
          </p:cNvPr>
          <p:cNvSpPr txBox="1"/>
          <p:nvPr/>
        </p:nvSpPr>
        <p:spPr>
          <a:xfrm>
            <a:off x="337456" y="996119"/>
            <a:ext cx="8423603" cy="3477875"/>
          </a:xfrm>
          <a:prstGeom prst="rect">
            <a:avLst/>
          </a:prstGeom>
          <a:noFill/>
        </p:spPr>
        <p:txBody>
          <a:bodyPr wrap="square">
            <a:spAutoFit/>
          </a:bodyPr>
          <a:lstStyle/>
          <a:p>
            <a:pPr algn="just">
              <a:buNone/>
            </a:pPr>
            <a:r>
              <a:rPr lang="en-GB" sz="2000" b="1" dirty="0">
                <a:effectLst/>
                <a:latin typeface="Arial" panose="020B0604020202020204" pitchFamily="34" charset="0"/>
                <a:ea typeface="Times New Roman" panose="02020603050405020304" pitchFamily="18" charset="0"/>
                <a:cs typeface="Arial" panose="020B0604020202020204" pitchFamily="34" charset="0"/>
              </a:rPr>
              <a:t>Determine acceptability of preferred tenderer:</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b="1" dirty="0">
                <a:effectLst/>
                <a:latin typeface="Arial" panose="020B0604020202020204" pitchFamily="34" charset="0"/>
                <a:ea typeface="Times New Roman" panose="02020603050405020304" pitchFamily="18" charset="0"/>
                <a:cs typeface="Arial" panose="020B0604020202020204" pitchFamily="34" charset="0"/>
              </a:rPr>
              <a:t> </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b="1" dirty="0">
                <a:effectLst/>
                <a:latin typeface="Arial" panose="020B0604020202020204" pitchFamily="34" charset="0"/>
                <a:ea typeface="Times New Roman" panose="02020603050405020304" pitchFamily="18" charset="0"/>
                <a:cs typeface="Arial" panose="020B0604020202020204" pitchFamily="34" charset="0"/>
              </a:rPr>
              <a:t>Perform a risk analysis on the preferred tenderer to ascertain if any of the following might present an unacceptable commercial risk to the employer:</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b="1" dirty="0">
                <a:effectLst/>
                <a:latin typeface="Arial" panose="020B0604020202020204" pitchFamily="34" charset="0"/>
                <a:ea typeface="Times New Roman" panose="02020603050405020304" pitchFamily="18" charset="0"/>
                <a:cs typeface="Arial" panose="020B0604020202020204" pitchFamily="34" charset="0"/>
              </a:rPr>
              <a:t> </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b="1" dirty="0">
                <a:effectLst/>
                <a:latin typeface="Arial" panose="020B0604020202020204" pitchFamily="34" charset="0"/>
                <a:ea typeface="Times New Roman" panose="02020603050405020304" pitchFamily="18" charset="0"/>
                <a:cs typeface="Arial" panose="020B0604020202020204" pitchFamily="34" charset="0"/>
              </a:rPr>
              <a:t>•	</a:t>
            </a:r>
            <a:r>
              <a:rPr lang="en-GB" sz="2000" dirty="0">
                <a:effectLst/>
                <a:latin typeface="Arial" panose="020B0604020202020204" pitchFamily="34" charset="0"/>
                <a:ea typeface="Times New Roman" panose="02020603050405020304" pitchFamily="18" charset="0"/>
                <a:cs typeface="Arial" panose="020B0604020202020204" pitchFamily="34" charset="0"/>
              </a:rPr>
              <a:t>Unduly high or unduly low tendered rates or amounts in the tender offer;</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dirty="0">
                <a:effectLst/>
                <a:latin typeface="Arial" panose="020B0604020202020204" pitchFamily="34" charset="0"/>
                <a:ea typeface="Times New Roman" panose="02020603050405020304" pitchFamily="18" charset="0"/>
                <a:cs typeface="Arial" panose="020B0604020202020204" pitchFamily="34" charset="0"/>
              </a:rPr>
              <a:t>•	Contract data provided by the tenderer; or</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a:p>
            <a:pPr algn="just">
              <a:buNone/>
            </a:pPr>
            <a:r>
              <a:rPr lang="en-GB" sz="2000" dirty="0">
                <a:effectLst/>
                <a:latin typeface="Arial" panose="020B0604020202020204" pitchFamily="34" charset="0"/>
                <a:ea typeface="Times New Roman" panose="02020603050405020304" pitchFamily="18" charset="0"/>
                <a:cs typeface="Arial" panose="020B0604020202020204" pitchFamily="34" charset="0"/>
              </a:rPr>
              <a:t>•	The contents of the tender returnable which are to be included in the contract.</a:t>
            </a:r>
            <a:endParaRPr lang="en-ZA" sz="2000" dirty="0">
              <a:effectLst/>
              <a:latin typeface="Arial" panose="020B0604020202020204" pitchFamily="34"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33800746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A374DC1C-73FD-49BC-9CB9-9B18BBD20077}"/>
              </a:ext>
            </a:extLst>
          </p:cNvPr>
          <p:cNvSpPr>
            <a:spLocks noGrp="1"/>
          </p:cNvSpPr>
          <p:nvPr>
            <p:ph type="body" sz="quarter" idx="12"/>
          </p:nvPr>
        </p:nvSpPr>
        <p:spPr/>
        <p:txBody>
          <a:bodyPr/>
          <a:lstStyle/>
          <a:p>
            <a:endParaRPr lang="en-ZA"/>
          </a:p>
        </p:txBody>
      </p:sp>
      <p:sp>
        <p:nvSpPr>
          <p:cNvPr id="11" name="Text Placeholder 10">
            <a:extLst>
              <a:ext uri="{FF2B5EF4-FFF2-40B4-BE49-F238E27FC236}">
                <a16:creationId xmlns:a16="http://schemas.microsoft.com/office/drawing/2014/main" id="{5B6FDF51-535E-4B86-A084-BCFDBF44ECC1}"/>
              </a:ext>
            </a:extLst>
          </p:cNvPr>
          <p:cNvSpPr>
            <a:spLocks noGrp="1"/>
          </p:cNvSpPr>
          <p:nvPr>
            <p:ph type="body" sz="quarter" idx="15"/>
          </p:nvPr>
        </p:nvSpPr>
        <p:spPr/>
        <p:txBody>
          <a:bodyPr vert="horz" lIns="0" tIns="0" rIns="0" bIns="0" rtlCol="0">
            <a:normAutofit/>
          </a:bodyPr>
          <a:lstStyle/>
          <a:p>
            <a:r>
              <a:rPr lang="en-ZA" dirty="0"/>
              <a:t>NEC 3 CONTRACT DOCUMENT</a:t>
            </a:r>
          </a:p>
        </p:txBody>
      </p:sp>
      <p:sp>
        <p:nvSpPr>
          <p:cNvPr id="3" name="Rectangle 2">
            <a:extLst>
              <a:ext uri="{FF2B5EF4-FFF2-40B4-BE49-F238E27FC236}">
                <a16:creationId xmlns:a16="http://schemas.microsoft.com/office/drawing/2014/main" id="{8DCCDE1D-5523-4332-A8B8-87DB085B76E9}"/>
              </a:ext>
            </a:extLst>
          </p:cNvPr>
          <p:cNvSpPr/>
          <p:nvPr/>
        </p:nvSpPr>
        <p:spPr>
          <a:xfrm>
            <a:off x="395536" y="2060848"/>
            <a:ext cx="8280920" cy="2808312"/>
          </a:xfrm>
          <a:prstGeom prst="rect">
            <a:avLst/>
          </a:prstGeom>
          <a:solidFill>
            <a:schemeClr val="accent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noAutofit/>
          </a:bodyPr>
          <a:lstStyle/>
          <a:p>
            <a:pPr algn="ctr">
              <a:lnSpc>
                <a:spcPct val="110000"/>
              </a:lnSpc>
              <a:spcBef>
                <a:spcPts val="100"/>
              </a:spcBef>
              <a:spcAft>
                <a:spcPts val="100"/>
              </a:spcAft>
            </a:pPr>
            <a:endParaRPr lang="en-ZA" sz="1400" dirty="0"/>
          </a:p>
        </p:txBody>
      </p:sp>
      <p:sp>
        <p:nvSpPr>
          <p:cNvPr id="4" name="TextBox 3">
            <a:extLst>
              <a:ext uri="{FF2B5EF4-FFF2-40B4-BE49-F238E27FC236}">
                <a16:creationId xmlns:a16="http://schemas.microsoft.com/office/drawing/2014/main" id="{E765F700-8238-4879-BD9D-9D9D51F0ECB9}"/>
              </a:ext>
            </a:extLst>
          </p:cNvPr>
          <p:cNvSpPr txBox="1"/>
          <p:nvPr/>
        </p:nvSpPr>
        <p:spPr>
          <a:xfrm>
            <a:off x="467544" y="2132856"/>
            <a:ext cx="8136904" cy="1951496"/>
          </a:xfrm>
          <a:prstGeom prst="rect">
            <a:avLst/>
          </a:prstGeom>
          <a:noFill/>
        </p:spPr>
        <p:txBody>
          <a:bodyPr wrap="square">
            <a:spAutoFit/>
          </a:bodyPr>
          <a:lstStyle/>
          <a:p>
            <a:pPr algn="ctr">
              <a:lnSpc>
                <a:spcPct val="150000"/>
              </a:lnSpc>
            </a:pPr>
            <a:r>
              <a:rPr lang="en-ZA" sz="2800" b="1" dirty="0">
                <a:solidFill>
                  <a:schemeClr val="bg1"/>
                </a:solidFill>
              </a:rPr>
              <a:t>Bidders are to familiarize themselves with the contract terms and conditions to be signed between the parties upon award of the tender.</a:t>
            </a:r>
          </a:p>
        </p:txBody>
      </p:sp>
    </p:spTree>
    <p:extLst>
      <p:ext uri="{BB962C8B-B14F-4D97-AF65-F5344CB8AC3E}">
        <p14:creationId xmlns:p14="http://schemas.microsoft.com/office/powerpoint/2010/main" val="38028407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9">
            <a:extLst>
              <a:ext uri="{FF2B5EF4-FFF2-40B4-BE49-F238E27FC236}">
                <a16:creationId xmlns:a16="http://schemas.microsoft.com/office/drawing/2014/main" id="{2C877CAA-C40D-B143-B9E2-E537E4AA9A41}"/>
              </a:ext>
            </a:extLst>
          </p:cNvPr>
          <p:cNvSpPr>
            <a:spLocks noGrp="1"/>
          </p:cNvSpPr>
          <p:nvPr>
            <p:ph type="body" sz="quarter" idx="13" hasCustomPrompt="1"/>
          </p:nvPr>
        </p:nvSpPr>
        <p:spPr>
          <a:xfrm>
            <a:off x="4275893" y="3398223"/>
            <a:ext cx="4087410" cy="369332"/>
          </a:xfrm>
        </p:spPr>
        <p:txBody>
          <a:bodyPr wrap="square">
            <a:spAutoFit/>
          </a:bodyPr>
          <a:lstStyle>
            <a:lvl1pPr algn="r">
              <a:lnSpc>
                <a:spcPct val="100000"/>
              </a:lnSpc>
              <a:spcBef>
                <a:spcPts val="0"/>
              </a:spcBef>
              <a:spcAft>
                <a:spcPts val="0"/>
              </a:spcAft>
              <a:defRPr sz="2400" b="1" i="0" cap="none">
                <a:solidFill>
                  <a:schemeClr val="bg1">
                    <a:lumMod val="95000"/>
                  </a:schemeClr>
                </a:solidFill>
                <a:latin typeface="Arial" panose="020B0604020202020204" pitchFamily="34" charset="0"/>
                <a:cs typeface="Arial" panose="020B0604020202020204" pitchFamily="34" charset="0"/>
              </a:defRPr>
            </a:lvl1pPr>
          </a:lstStyle>
          <a:p>
            <a:pPr lvl="0" algn="l"/>
            <a:r>
              <a:rPr lang="en-US" dirty="0"/>
              <a:t>QUESTIONS</a:t>
            </a:r>
          </a:p>
        </p:txBody>
      </p:sp>
      <p:sp>
        <p:nvSpPr>
          <p:cNvPr id="2" name="Slide Number Placeholder 1"/>
          <p:cNvSpPr>
            <a:spLocks noGrp="1"/>
          </p:cNvSpPr>
          <p:nvPr>
            <p:ph type="sldNum" sz="quarter" idx="14"/>
          </p:nvPr>
        </p:nvSpPr>
        <p:spPr/>
        <p:txBody>
          <a:bodyPr/>
          <a:lstStyle/>
          <a:p>
            <a:fld id="{26064075-3AAB-4C73-8B14-15F5C27661CD}" type="slidenum">
              <a:rPr lang="en-US" smtClean="0"/>
              <a:pPr/>
              <a:t>28</a:t>
            </a:fld>
            <a:endParaRPr lang="en-US"/>
          </a:p>
        </p:txBody>
      </p:sp>
    </p:spTree>
    <p:extLst>
      <p:ext uri="{BB962C8B-B14F-4D97-AF65-F5344CB8AC3E}">
        <p14:creationId xmlns:p14="http://schemas.microsoft.com/office/powerpoint/2010/main" val="400444083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10"/>
          <p:cNvSpPr>
            <a:spLocks noGrp="1"/>
          </p:cNvSpPr>
          <p:nvPr>
            <p:ph type="body" sz="quarter" idx="4294967295"/>
          </p:nvPr>
        </p:nvSpPr>
        <p:spPr>
          <a:xfrm>
            <a:off x="5008563" y="5876925"/>
            <a:ext cx="4135437" cy="288925"/>
          </a:xfrm>
        </p:spPr>
        <p:txBody>
          <a:bodyPr>
            <a:normAutofit fontScale="25000" lnSpcReduction="20000"/>
          </a:bodyPr>
          <a:lstStyle/>
          <a:p>
            <a:r>
              <a:rPr lang="en-US">
                <a:solidFill>
                  <a:schemeClr val="bg1"/>
                </a:solidFill>
              </a:rPr>
              <a:t>Thank</a:t>
            </a:r>
          </a:p>
          <a:p>
            <a:r>
              <a:rPr lang="en-ZA">
                <a:solidFill>
                  <a:schemeClr val="bg1"/>
                </a:solidFill>
              </a:rPr>
              <a:t>you</a:t>
            </a:r>
            <a:endParaRPr lang="en-US">
              <a:solidFill>
                <a:schemeClr val="bg1"/>
              </a:solidFill>
            </a:endParaRPr>
          </a:p>
        </p:txBody>
      </p:sp>
      <p:cxnSp>
        <p:nvCxnSpPr>
          <p:cNvPr id="4" name="Straight Connector 3"/>
          <p:cNvCxnSpPr/>
          <p:nvPr/>
        </p:nvCxnSpPr>
        <p:spPr>
          <a:xfrm>
            <a:off x="539552" y="2420888"/>
            <a:ext cx="1512168" cy="0"/>
          </a:xfrm>
          <a:prstGeom prst="line">
            <a:avLst/>
          </a:prstGeom>
          <a:ln w="104775">
            <a:solidFill>
              <a:schemeClr val="bg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180FD7DC-18CD-B24E-A843-5484E4267C54}"/>
              </a:ext>
            </a:extLst>
          </p:cNvPr>
          <p:cNvSpPr/>
          <p:nvPr/>
        </p:nvSpPr>
        <p:spPr>
          <a:xfrm>
            <a:off x="292817" y="3763949"/>
            <a:ext cx="4135167" cy="2905411"/>
          </a:xfrm>
          <a:prstGeom prst="rect">
            <a:avLst/>
          </a:prstGeom>
        </p:spPr>
        <p:txBody>
          <a:bodyPr wrap="square">
            <a:spAutoFit/>
          </a:bodyPr>
          <a:lstStyle/>
          <a:p>
            <a:pPr lvl="0">
              <a:lnSpc>
                <a:spcPct val="130000"/>
              </a:lnSpc>
            </a:pPr>
            <a:r>
              <a:rPr lang="en-ZA" sz="1400" b="1" kern="0">
                <a:solidFill>
                  <a:prstClr val="black"/>
                </a:solidFill>
                <a:latin typeface="Arial Black" panose="020B0604020202020204" pitchFamily="34" charset="0"/>
                <a:cs typeface="Arial Black" panose="020B0604020202020204" pitchFamily="34" charset="0"/>
              </a:rPr>
              <a:t>DISCLAIMER</a:t>
            </a:r>
            <a:r>
              <a:rPr lang="en-ZA" sz="1000" kern="0">
                <a:solidFill>
                  <a:prstClr val="black"/>
                </a:solidFill>
                <a:latin typeface="Arial" panose="020B0604020202020204" pitchFamily="34" charset="0"/>
                <a:cs typeface="Arial" panose="020B0604020202020204" pitchFamily="34" charset="0"/>
              </a:rPr>
              <a:t> </a:t>
            </a:r>
          </a:p>
          <a:p>
            <a:pPr lvl="0">
              <a:lnSpc>
                <a:spcPct val="130000"/>
              </a:lnSpc>
            </a:pPr>
            <a:r>
              <a:rPr lang="en-ZA" sz="850" kern="0">
                <a:solidFill>
                  <a:prstClr val="black"/>
                </a:solidFill>
                <a:latin typeface="Arial" panose="020B0604020202020204" pitchFamily="34" charset="0"/>
                <a:cs typeface="Arial" panose="020B0604020202020204" pitchFamily="34" charset="0"/>
              </a:rPr>
              <a:t>The information contained in this presentation is confidential, and is intended solely for this presentation. This presentation may contain information proprietary to the Airports Company South Africa SOC Limited (“the Company”), and may not be reproduced or disseminated in whole or in part without the Company's written consent. The Company is not acting as your adviser in any transaction that may be proposed herein, and this presentation does not constitute a recommendation, guidance or proposal to enter into any transaction. </a:t>
            </a:r>
          </a:p>
          <a:p>
            <a:pPr lvl="0">
              <a:lnSpc>
                <a:spcPct val="130000"/>
              </a:lnSpc>
            </a:pPr>
            <a:endParaRPr lang="en-ZA" sz="850" kern="0">
              <a:solidFill>
                <a:prstClr val="black"/>
              </a:solidFill>
              <a:latin typeface="Arial" panose="020B0604020202020204" pitchFamily="34" charset="0"/>
              <a:cs typeface="Arial" panose="020B0604020202020204" pitchFamily="34" charset="0"/>
            </a:endParaRPr>
          </a:p>
          <a:p>
            <a:pPr lvl="0">
              <a:lnSpc>
                <a:spcPct val="130000"/>
              </a:lnSpc>
            </a:pPr>
            <a:r>
              <a:rPr lang="en-ZA" sz="850" kern="0">
                <a:solidFill>
                  <a:prstClr val="black"/>
                </a:solidFill>
                <a:latin typeface="Arial" panose="020B0604020202020204" pitchFamily="34" charset="0"/>
                <a:cs typeface="Arial" panose="020B0604020202020204" pitchFamily="34" charset="0"/>
              </a:rPr>
              <a:t>Any decision to enter into a transaction should be made on the basis of information contained within an offering circular, programme memorandum </a:t>
            </a:r>
            <a:br>
              <a:rPr lang="en-ZA" sz="850" kern="0">
                <a:solidFill>
                  <a:prstClr val="black"/>
                </a:solidFill>
                <a:latin typeface="Arial" panose="020B0604020202020204" pitchFamily="34" charset="0"/>
                <a:cs typeface="Arial" panose="020B0604020202020204" pitchFamily="34" charset="0"/>
              </a:rPr>
            </a:br>
            <a:r>
              <a:rPr lang="en-ZA" sz="850" kern="0">
                <a:solidFill>
                  <a:prstClr val="black"/>
                </a:solidFill>
                <a:latin typeface="Arial" panose="020B0604020202020204" pitchFamily="34" charset="0"/>
                <a:cs typeface="Arial" panose="020B0604020202020204" pitchFamily="34" charset="0"/>
              </a:rPr>
              <a:t>or prospectus published in relation to such an offering. The Company does not guarantee or otherwise assure the expected results of any transaction </a:t>
            </a:r>
            <a:br>
              <a:rPr lang="en-ZA" sz="850" kern="0">
                <a:solidFill>
                  <a:prstClr val="black"/>
                </a:solidFill>
                <a:latin typeface="Arial" panose="020B0604020202020204" pitchFamily="34" charset="0"/>
                <a:cs typeface="Arial" panose="020B0604020202020204" pitchFamily="34" charset="0"/>
              </a:rPr>
            </a:br>
            <a:r>
              <a:rPr lang="en-ZA" sz="850" kern="0">
                <a:solidFill>
                  <a:prstClr val="black"/>
                </a:solidFill>
                <a:latin typeface="Arial" panose="020B0604020202020204" pitchFamily="34" charset="0"/>
                <a:cs typeface="Arial" panose="020B0604020202020204" pitchFamily="34" charset="0"/>
              </a:rPr>
              <a:t>as envisaged in this presentation. You shall not be entitled to place any reliance on the information contained in this presentation for the purposes </a:t>
            </a:r>
            <a:br>
              <a:rPr lang="en-ZA" sz="850" kern="0">
                <a:solidFill>
                  <a:prstClr val="black"/>
                </a:solidFill>
                <a:latin typeface="Arial" panose="020B0604020202020204" pitchFamily="34" charset="0"/>
                <a:cs typeface="Arial" panose="020B0604020202020204" pitchFamily="34" charset="0"/>
              </a:rPr>
            </a:br>
            <a:r>
              <a:rPr lang="en-ZA" sz="850" kern="0">
                <a:solidFill>
                  <a:prstClr val="black"/>
                </a:solidFill>
                <a:latin typeface="Arial" panose="020B0604020202020204" pitchFamily="34" charset="0"/>
                <a:cs typeface="Arial" panose="020B0604020202020204" pitchFamily="34" charset="0"/>
              </a:rPr>
              <a:t>of entering into any proposed transaction or otherwise. </a:t>
            </a:r>
          </a:p>
        </p:txBody>
      </p:sp>
    </p:spTree>
    <p:extLst>
      <p:ext uri="{BB962C8B-B14F-4D97-AF65-F5344CB8AC3E}">
        <p14:creationId xmlns:p14="http://schemas.microsoft.com/office/powerpoint/2010/main" val="30642073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7630989E-C08D-F748-9007-0C69FFA7D04B}"/>
              </a:ext>
            </a:extLst>
          </p:cNvPr>
          <p:cNvSpPr>
            <a:spLocks noGrp="1"/>
          </p:cNvSpPr>
          <p:nvPr>
            <p:ph type="body" sz="quarter" idx="13"/>
          </p:nvPr>
        </p:nvSpPr>
        <p:spPr>
          <a:xfrm>
            <a:off x="644145" y="3398223"/>
            <a:ext cx="4851681" cy="738664"/>
          </a:xfrm>
        </p:spPr>
        <p:txBody>
          <a:bodyPr/>
          <a:lstStyle/>
          <a:p>
            <a:r>
              <a:rPr lang="en-ZA" sz="2400" dirty="0"/>
              <a:t>ANTICIPATED</a:t>
            </a:r>
            <a:r>
              <a:rPr lang="en-ZA" dirty="0"/>
              <a:t> </a:t>
            </a:r>
            <a:r>
              <a:rPr lang="en-ZA" sz="2400" dirty="0"/>
              <a:t>BID SCHEDULE</a:t>
            </a:r>
            <a:endParaRPr lang="en-US" dirty="0"/>
          </a:p>
        </p:txBody>
      </p:sp>
      <p:sp>
        <p:nvSpPr>
          <p:cNvPr id="2" name="Slide Number Placeholder 1"/>
          <p:cNvSpPr>
            <a:spLocks noGrp="1"/>
          </p:cNvSpPr>
          <p:nvPr>
            <p:ph type="sldNum" sz="quarter" idx="14"/>
          </p:nvPr>
        </p:nvSpPr>
        <p:spPr/>
        <p:txBody>
          <a:bodyPr/>
          <a:lstStyle/>
          <a:p>
            <a:fld id="{26064075-3AAB-4C73-8B14-15F5C27661CD}" type="slidenum">
              <a:rPr lang="en-US" smtClean="0"/>
              <a:pPr/>
              <a:t>3</a:t>
            </a:fld>
            <a:endParaRPr lang="en-US"/>
          </a:p>
        </p:txBody>
      </p:sp>
    </p:spTree>
    <p:extLst>
      <p:ext uri="{BB962C8B-B14F-4D97-AF65-F5344CB8AC3E}">
        <p14:creationId xmlns:p14="http://schemas.microsoft.com/office/powerpoint/2010/main" val="31858759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05F4943-C84B-4B71-ACF4-D0003FD9C058}"/>
              </a:ext>
            </a:extLst>
          </p:cNvPr>
          <p:cNvSpPr>
            <a:spLocks noGrp="1"/>
          </p:cNvSpPr>
          <p:nvPr>
            <p:ph type="body" sz="quarter" idx="15"/>
          </p:nvPr>
        </p:nvSpPr>
        <p:spPr/>
        <p:txBody>
          <a:bodyPr/>
          <a:lstStyle/>
          <a:p>
            <a:r>
              <a:rPr lang="en-ZA" dirty="0"/>
              <a:t>schedule</a:t>
            </a:r>
          </a:p>
        </p:txBody>
      </p:sp>
      <p:sp>
        <p:nvSpPr>
          <p:cNvPr id="2" name="Slide Number Placeholder 1"/>
          <p:cNvSpPr>
            <a:spLocks noGrp="1"/>
          </p:cNvSpPr>
          <p:nvPr>
            <p:ph type="sldNum" sz="quarter" idx="16"/>
          </p:nvPr>
        </p:nvSpPr>
        <p:spPr/>
        <p:txBody>
          <a:bodyPr/>
          <a:lstStyle/>
          <a:p>
            <a:fld id="{26064075-3AAB-4C73-8B14-15F5C27661CD}" type="slidenum">
              <a:rPr lang="en-US" smtClean="0"/>
              <a:pPr/>
              <a:t>4</a:t>
            </a:fld>
            <a:endParaRPr lang="en-US"/>
          </a:p>
        </p:txBody>
      </p:sp>
      <p:graphicFrame>
        <p:nvGraphicFramePr>
          <p:cNvPr id="4" name="Table 3">
            <a:extLst>
              <a:ext uri="{FF2B5EF4-FFF2-40B4-BE49-F238E27FC236}">
                <a16:creationId xmlns:a16="http://schemas.microsoft.com/office/drawing/2014/main" id="{0728DF49-A2D4-03A2-28DF-8FF57DA939B6}"/>
              </a:ext>
            </a:extLst>
          </p:cNvPr>
          <p:cNvGraphicFramePr>
            <a:graphicFrameLocks noGrp="1"/>
          </p:cNvGraphicFramePr>
          <p:nvPr>
            <p:extLst>
              <p:ext uri="{D42A27DB-BD31-4B8C-83A1-F6EECF244321}">
                <p14:modId xmlns:p14="http://schemas.microsoft.com/office/powerpoint/2010/main" val="136444612"/>
              </p:ext>
            </p:extLst>
          </p:nvPr>
        </p:nvGraphicFramePr>
        <p:xfrm>
          <a:off x="107504" y="989283"/>
          <a:ext cx="8928992" cy="4518887"/>
        </p:xfrm>
        <a:graphic>
          <a:graphicData uri="http://schemas.openxmlformats.org/drawingml/2006/table">
            <a:tbl>
              <a:tblPr/>
              <a:tblGrid>
                <a:gridCol w="4890794">
                  <a:extLst>
                    <a:ext uri="{9D8B030D-6E8A-4147-A177-3AD203B41FA5}">
                      <a16:colId xmlns:a16="http://schemas.microsoft.com/office/drawing/2014/main" val="20000"/>
                    </a:ext>
                  </a:extLst>
                </a:gridCol>
                <a:gridCol w="4038198">
                  <a:extLst>
                    <a:ext uri="{9D8B030D-6E8A-4147-A177-3AD203B41FA5}">
                      <a16:colId xmlns:a16="http://schemas.microsoft.com/office/drawing/2014/main" val="20001"/>
                    </a:ext>
                  </a:extLst>
                </a:gridCol>
              </a:tblGrid>
              <a:tr h="596384">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400" b="1" i="0" u="none" strike="noStrike" cap="none" normalizeH="0" baseline="0" dirty="0">
                          <a:ln>
                            <a:noFill/>
                          </a:ln>
                          <a:solidFill>
                            <a:srgbClr val="FFFFFF"/>
                          </a:solidFill>
                          <a:effectLst/>
                          <a:latin typeface="Arial" panose="020B0604020202020204" pitchFamily="34" charset="0"/>
                          <a:cs typeface="Arial" panose="020B0604020202020204" pitchFamily="34" charset="0"/>
                        </a:rPr>
                        <a:t>Activity</a:t>
                      </a:r>
                      <a:endParaRPr kumimoji="0" lang="en-US" sz="1400" b="1" i="0" u="none" strike="noStrike" cap="none" normalizeH="0" baseline="0" dirty="0">
                        <a:ln>
                          <a:noFill/>
                        </a:ln>
                        <a:solidFill>
                          <a:srgbClr val="FFFFFF"/>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647C"/>
                    </a:solidFill>
                  </a:tcPr>
                </a:tc>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400" b="1" i="0" u="none" strike="noStrike" cap="none" normalizeH="0" baseline="0" dirty="0">
                          <a:ln>
                            <a:noFill/>
                          </a:ln>
                          <a:solidFill>
                            <a:schemeClr val="bg1"/>
                          </a:solidFill>
                          <a:effectLst/>
                          <a:latin typeface="Arial" panose="020B0604020202020204" pitchFamily="34" charset="0"/>
                          <a:cs typeface="Arial" panose="020B0604020202020204" pitchFamily="34" charset="0"/>
                        </a:rPr>
                        <a:t>Date</a:t>
                      </a:r>
                      <a:endParaRPr kumimoji="0" lang="en-US" sz="1400" b="1" i="0" u="none" strike="noStrike" cap="none" normalizeH="0" baseline="0" dirty="0">
                        <a:ln>
                          <a:noFill/>
                        </a:ln>
                        <a:solidFill>
                          <a:schemeClr val="bg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38100" cap="flat" cmpd="sng" algn="ctr">
                      <a:solidFill>
                        <a:sysClr val="window" lastClr="FFFFFF"/>
                      </a:solidFill>
                      <a:prstDash val="solid"/>
                      <a:round/>
                      <a:headEnd type="none" w="med" len="med"/>
                      <a:tailEnd type="none" w="med" len="med"/>
                    </a:lnB>
                    <a:lnTlToBr>
                      <a:noFill/>
                    </a:lnTlToBr>
                    <a:lnBlToTr>
                      <a:noFill/>
                    </a:lnBlToTr>
                    <a:solidFill>
                      <a:srgbClr val="00647C"/>
                    </a:solidFill>
                  </a:tcPr>
                </a:tc>
                <a:extLst>
                  <a:ext uri="{0D108BD9-81ED-4DB2-BD59-A6C34878D82A}">
                    <a16:rowId xmlns:a16="http://schemas.microsoft.com/office/drawing/2014/main" val="10000"/>
                  </a:ext>
                </a:extLst>
              </a:tr>
              <a:tr h="1002218">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Bid Advertisement </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hlinkClick r:id="rId2">
                            <a:extLst>
                              <a:ext uri="{A12FA001-AC4F-418D-AE19-62706E023703}">
                                <ahyp:hlinkClr xmlns:ahyp="http://schemas.microsoft.com/office/drawing/2018/hyperlinkcolor" val="tx"/>
                              </a:ext>
                            </a:extLst>
                          </a:hlinkClick>
                        </a:rPr>
                        <a:t>www.e-tenders.gov.za</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and </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hlinkClick r:id="rId3">
                            <a:extLst>
                              <a:ext uri="{A12FA001-AC4F-418D-AE19-62706E023703}">
                                <ahyp:hlinkClr xmlns:ahyp="http://schemas.microsoft.com/office/drawing/2018/hyperlinkcolor" val="tx"/>
                              </a:ext>
                            </a:extLst>
                          </a:hlinkClick>
                        </a:rPr>
                        <a:t>www.acsa.co.za</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t>
                      </a: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8121"/>
                    </a:solidFill>
                  </a:tcPr>
                </a:tc>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742950" marR="0" lvl="1"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28</a:t>
                      </a:r>
                      <a:r>
                        <a:rPr kumimoji="0" lang="en-US" sz="1800" b="1" i="0" u="none" strike="noStrike" cap="none" normalizeH="0" baseline="3000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th</a:t>
                      </a:r>
                      <a:r>
                        <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rPr>
                        <a:t> August 2025</a:t>
                      </a: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381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818284">
                        <a:lumMod val="60000"/>
                        <a:lumOff val="40000"/>
                      </a:srgbClr>
                    </a:solidFill>
                  </a:tcPr>
                </a:tc>
                <a:extLst>
                  <a:ext uri="{0D108BD9-81ED-4DB2-BD59-A6C34878D82A}">
                    <a16:rowId xmlns:a16="http://schemas.microsoft.com/office/drawing/2014/main" val="10001"/>
                  </a:ext>
                </a:extLst>
              </a:tr>
              <a:tr h="1015751">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Compulsory Briefing  Session </a:t>
                      </a: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8121"/>
                    </a:solidFill>
                  </a:tcPr>
                </a:tc>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742950" marR="0" lvl="1" indent="0" algn="l" defTabSz="914400" rtl="0" eaLnBrk="1" fontAlgn="base" latinLnBrk="0" hangingPunct="1">
                        <a:lnSpc>
                          <a:spcPct val="150000"/>
                        </a:lnSpc>
                        <a:spcBef>
                          <a:spcPct val="0"/>
                        </a:spcBef>
                        <a:spcAft>
                          <a:spcPct val="0"/>
                        </a:spcAft>
                        <a:buClrTx/>
                        <a:buSzTx/>
                        <a:buFontTx/>
                        <a:buNone/>
                        <a:tabLst/>
                      </a:pPr>
                      <a:r>
                        <a:rPr kumimoji="0" lang="en-ZA"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05</a:t>
                      </a:r>
                      <a:r>
                        <a:rPr kumimoji="0" lang="en-ZA" sz="1800" b="1" i="0" u="none" strike="noStrike" cap="none" normalizeH="0" baseline="30000" dirty="0">
                          <a:ln>
                            <a:noFill/>
                          </a:ln>
                          <a:solidFill>
                            <a:schemeClr val="tx1"/>
                          </a:solidFill>
                          <a:effectLst/>
                          <a:latin typeface="Arial" panose="020B0604020202020204" pitchFamily="34" charset="0"/>
                          <a:cs typeface="Arial" panose="020B0604020202020204" pitchFamily="34" charset="0"/>
                        </a:rPr>
                        <a:t>th</a:t>
                      </a:r>
                      <a:r>
                        <a:rPr kumimoji="0" lang="en-ZA"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September 2025 at 11h00 AM.</a:t>
                      </a:r>
                      <a:endPar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endParaRP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818284">
                        <a:lumMod val="60000"/>
                        <a:lumOff val="40000"/>
                      </a:srgbClr>
                    </a:solidFill>
                  </a:tcPr>
                </a:tc>
                <a:extLst>
                  <a:ext uri="{0D108BD9-81ED-4DB2-BD59-A6C34878D82A}">
                    <a16:rowId xmlns:a16="http://schemas.microsoft.com/office/drawing/2014/main" val="10003"/>
                  </a:ext>
                </a:extLst>
              </a:tr>
              <a:tr h="1015751">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Enquiries and clarification Closing</a:t>
                      </a:r>
                      <a:endPar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8121"/>
                    </a:solidFill>
                  </a:tcPr>
                </a:tc>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742950" marR="0" lvl="1"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16</a:t>
                      </a:r>
                      <a:r>
                        <a:rPr kumimoji="0" lang="en-US" sz="1800" b="1" i="0" u="none" strike="noStrike" cap="none" normalizeH="0" baseline="30000" dirty="0">
                          <a:ln>
                            <a:noFill/>
                          </a:ln>
                          <a:solidFill>
                            <a:schemeClr val="tx1"/>
                          </a:solidFill>
                          <a:effectLst/>
                          <a:latin typeface="Arial" panose="020B0604020202020204" pitchFamily="34" charset="0"/>
                          <a:cs typeface="Arial" panose="020B0604020202020204" pitchFamily="34" charset="0"/>
                        </a:rPr>
                        <a:t>th</a:t>
                      </a: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September 2025 – close of business</a:t>
                      </a: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818284">
                        <a:lumMod val="60000"/>
                        <a:lumOff val="40000"/>
                      </a:srgbClr>
                    </a:solidFill>
                  </a:tcPr>
                </a:tc>
                <a:extLst>
                  <a:ext uri="{0D108BD9-81ED-4DB2-BD59-A6C34878D82A}">
                    <a16:rowId xmlns:a16="http://schemas.microsoft.com/office/drawing/2014/main" val="10004"/>
                  </a:ext>
                </a:extLst>
              </a:tr>
              <a:tr h="888783">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Tender Closing date </a:t>
                      </a:r>
                      <a:endParaRPr kumimoji="0" lang="en-US" sz="1800" b="1" i="0" u="none" strike="noStrike" cap="none" normalizeH="0" baseline="0" dirty="0">
                        <a:ln>
                          <a:noFill/>
                        </a:ln>
                        <a:solidFill>
                          <a:schemeClr val="tx1"/>
                        </a:solidFill>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F38121"/>
                    </a:solidFill>
                  </a:tcPr>
                </a:tc>
                <a:tc>
                  <a:txBody>
                    <a:bodyPr/>
                    <a:lstStyle>
                      <a:lvl1pPr marL="0" algn="l" defTabSz="914400" rtl="0" eaLnBrk="1" latinLnBrk="0" hangingPunct="1">
                        <a:lnSpc>
                          <a:spcPct val="90000"/>
                        </a:lnSpc>
                        <a:spcBef>
                          <a:spcPts val="1000"/>
                        </a:spcBef>
                        <a:buFont typeface="Arial" panose="020B0604020202020204" pitchFamily="34" charset="0"/>
                        <a:defRPr sz="2400" kern="1200">
                          <a:solidFill>
                            <a:schemeClr val="tx1"/>
                          </a:solidFill>
                          <a:latin typeface="Calibri" panose="020F0502020204030204" pitchFamily="34" charset="0"/>
                        </a:defRPr>
                      </a:lvl1pPr>
                      <a:lvl2pPr marL="742950" indent="-285750" algn="l" defTabSz="914400" rtl="0" eaLnBrk="1" latinLnBrk="0" hangingPunct="1">
                        <a:lnSpc>
                          <a:spcPct val="90000"/>
                        </a:lnSpc>
                        <a:spcBef>
                          <a:spcPts val="500"/>
                        </a:spcBef>
                        <a:buFont typeface="Arial" panose="020B0604020202020204" pitchFamily="34" charset="0"/>
                        <a:defRPr sz="2000" kern="1200">
                          <a:solidFill>
                            <a:schemeClr val="tx1"/>
                          </a:solidFill>
                          <a:latin typeface="Calibri" panose="020F0502020204030204" pitchFamily="34" charset="0"/>
                        </a:defRPr>
                      </a:lvl2pPr>
                      <a:lvl3pPr marL="1143000" indent="-228600" algn="l" defTabSz="914400" rtl="0" eaLnBrk="1" latinLnBrk="0" hangingPunct="1">
                        <a:lnSpc>
                          <a:spcPct val="90000"/>
                        </a:lnSpc>
                        <a:spcBef>
                          <a:spcPts val="500"/>
                        </a:spcBef>
                        <a:buFont typeface="Arial" panose="020B0604020202020204" pitchFamily="34" charset="0"/>
                        <a:defRPr sz="1800" kern="1200">
                          <a:solidFill>
                            <a:schemeClr val="tx1"/>
                          </a:solidFill>
                          <a:latin typeface="Calibri" panose="020F0502020204030204" pitchFamily="34" charset="0"/>
                        </a:defRPr>
                      </a:lvl3pPr>
                      <a:lvl4pPr marL="16002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4pPr>
                      <a:lvl5pPr marL="2057400" indent="-228600" algn="l" defTabSz="914400" rtl="0" eaLnBrk="1" latinLnBrk="0" hangingPunct="1">
                        <a:lnSpc>
                          <a:spcPct val="90000"/>
                        </a:lnSpc>
                        <a:spcBef>
                          <a:spcPts val="500"/>
                        </a:spcBef>
                        <a:buFont typeface="Arial" panose="020B0604020202020204" pitchFamily="34" charset="0"/>
                        <a:defRPr sz="1600" kern="1200">
                          <a:solidFill>
                            <a:schemeClr val="tx1"/>
                          </a:solidFill>
                          <a:latin typeface="Calibri" panose="020F0502020204030204" pitchFamily="34" charset="0"/>
                        </a:defRPr>
                      </a:lvl5pPr>
                      <a:lvl6pPr marL="25146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6pPr>
                      <a:lvl7pPr marL="29718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7pPr>
                      <a:lvl8pPr marL="34290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8pPr>
                      <a:lvl9pPr marL="3886200" indent="-228600" algn="l" defTabSz="914400" rtl="0" eaLnBrk="0" fontAlgn="base" latinLnBrk="0" hangingPunct="0">
                        <a:lnSpc>
                          <a:spcPct val="90000"/>
                        </a:lnSpc>
                        <a:spcBef>
                          <a:spcPts val="500"/>
                        </a:spcBef>
                        <a:spcAft>
                          <a:spcPct val="0"/>
                        </a:spcAft>
                        <a:buFont typeface="Arial" panose="020B0604020202020204" pitchFamily="34" charset="0"/>
                        <a:defRPr sz="1600" kern="1200">
                          <a:solidFill>
                            <a:schemeClr val="tx1"/>
                          </a:solidFill>
                          <a:latin typeface="Calibri" panose="020F0502020204030204" pitchFamily="34" charset="0"/>
                        </a:defRPr>
                      </a:lvl9pPr>
                    </a:lstStyle>
                    <a:p>
                      <a:pPr marL="742950" marR="0" lvl="1" indent="0" algn="l" defTabSz="914400" rtl="0" eaLnBrk="1" fontAlgn="base" latinLnBrk="0" hangingPunct="1">
                        <a:lnSpc>
                          <a:spcPct val="150000"/>
                        </a:lnSpc>
                        <a:spcBef>
                          <a:spcPct val="0"/>
                        </a:spcBef>
                        <a:spcAft>
                          <a:spcPct val="0"/>
                        </a:spcAft>
                        <a:buClrTx/>
                        <a:buSzTx/>
                        <a:buFontTx/>
                        <a:buNone/>
                        <a:tabLst/>
                      </a:pP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30</a:t>
                      </a:r>
                      <a:r>
                        <a:rPr kumimoji="0" lang="en-US" sz="1800" b="1" i="0" u="none" strike="noStrike" cap="none" normalizeH="0" baseline="30000" dirty="0">
                          <a:ln>
                            <a:noFill/>
                          </a:ln>
                          <a:solidFill>
                            <a:schemeClr val="tx1"/>
                          </a:solidFill>
                          <a:effectLst/>
                          <a:latin typeface="Arial" panose="020B0604020202020204" pitchFamily="34" charset="0"/>
                          <a:cs typeface="Arial" panose="020B0604020202020204" pitchFamily="34" charset="0"/>
                        </a:rPr>
                        <a:t>th</a:t>
                      </a:r>
                      <a:r>
                        <a:rPr kumimoji="0" lang="en-US" sz="1800" b="1" i="0" u="none" strike="noStrike" cap="none" normalizeH="0" baseline="0" dirty="0">
                          <a:ln>
                            <a:noFill/>
                          </a:ln>
                          <a:solidFill>
                            <a:schemeClr val="tx1"/>
                          </a:solidFill>
                          <a:effectLst/>
                          <a:latin typeface="Arial" panose="020B0604020202020204" pitchFamily="34" charset="0"/>
                          <a:cs typeface="Arial" panose="020B0604020202020204" pitchFamily="34" charset="0"/>
                        </a:rPr>
                        <a:t> September 2025 – 11:00am</a:t>
                      </a:r>
                    </a:p>
                  </a:txBody>
                  <a:tcPr marL="68580" marR="68580" marT="0" marB="0" anchor="ctr" horzOverflow="overflow">
                    <a:lnL w="12700" cap="flat" cmpd="sng" algn="ctr">
                      <a:solidFill>
                        <a:sysClr val="window" lastClr="FFFFFF"/>
                      </a:solidFill>
                      <a:prstDash val="solid"/>
                      <a:round/>
                      <a:headEnd type="none" w="med" len="med"/>
                      <a:tailEnd type="none" w="med" len="med"/>
                    </a:lnL>
                    <a:lnR w="12700" cap="flat" cmpd="sng" algn="ctr">
                      <a:solidFill>
                        <a:sysClr val="window" lastClr="FFFFFF"/>
                      </a:solidFill>
                      <a:prstDash val="solid"/>
                      <a:round/>
                      <a:headEnd type="none" w="med" len="med"/>
                      <a:tailEnd type="none" w="med" len="med"/>
                    </a:lnR>
                    <a:lnT w="12700" cap="flat" cmpd="sng" algn="ctr">
                      <a:solidFill>
                        <a:sysClr val="window" lastClr="FFFFFF"/>
                      </a:solidFill>
                      <a:prstDash val="solid"/>
                      <a:round/>
                      <a:headEnd type="none" w="med" len="med"/>
                      <a:tailEnd type="none" w="med" len="med"/>
                    </a:lnT>
                    <a:lnB w="12700" cap="flat" cmpd="sng" algn="ctr">
                      <a:solidFill>
                        <a:sysClr val="window" lastClr="FFFFFF"/>
                      </a:solidFill>
                      <a:prstDash val="solid"/>
                      <a:round/>
                      <a:headEnd type="none" w="med" len="med"/>
                      <a:tailEnd type="none" w="med" len="med"/>
                    </a:lnB>
                    <a:lnTlToBr>
                      <a:noFill/>
                    </a:lnTlToBr>
                    <a:lnBlToTr>
                      <a:noFill/>
                    </a:lnBlToTr>
                    <a:solidFill>
                      <a:srgbClr val="818284">
                        <a:lumMod val="60000"/>
                        <a:lumOff val="40000"/>
                      </a:srgbClr>
                    </a:solidFill>
                  </a:tcPr>
                </a:tc>
                <a:extLst>
                  <a:ext uri="{0D108BD9-81ED-4DB2-BD59-A6C34878D82A}">
                    <a16:rowId xmlns:a16="http://schemas.microsoft.com/office/drawing/2014/main" val="10005"/>
                  </a:ext>
                </a:extLst>
              </a:tr>
            </a:tbl>
          </a:graphicData>
        </a:graphic>
      </p:graphicFrame>
    </p:spTree>
    <p:extLst>
      <p:ext uri="{BB962C8B-B14F-4D97-AF65-F5344CB8AC3E}">
        <p14:creationId xmlns:p14="http://schemas.microsoft.com/office/powerpoint/2010/main" val="297374366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081D1610-D84E-4A0A-9714-75C635D857F3}"/>
              </a:ext>
            </a:extLst>
          </p:cNvPr>
          <p:cNvSpPr>
            <a:spLocks noGrp="1"/>
          </p:cNvSpPr>
          <p:nvPr>
            <p:ph type="body" sz="quarter" idx="13"/>
          </p:nvPr>
        </p:nvSpPr>
        <p:spPr>
          <a:xfrm>
            <a:off x="726200" y="3398223"/>
            <a:ext cx="4270005" cy="738664"/>
          </a:xfrm>
        </p:spPr>
        <p:txBody>
          <a:bodyPr/>
          <a:lstStyle/>
          <a:p>
            <a:pPr algn="l"/>
            <a:r>
              <a:rPr lang="en-ZA" dirty="0"/>
              <a:t>GENERAL ADMINISTRATION</a:t>
            </a:r>
          </a:p>
          <a:p>
            <a:endParaRPr lang="en-ZA" dirty="0"/>
          </a:p>
        </p:txBody>
      </p:sp>
      <p:sp>
        <p:nvSpPr>
          <p:cNvPr id="2" name="Slide Number Placeholder 1"/>
          <p:cNvSpPr>
            <a:spLocks noGrp="1"/>
          </p:cNvSpPr>
          <p:nvPr>
            <p:ph type="sldNum" sz="quarter" idx="14"/>
          </p:nvPr>
        </p:nvSpPr>
        <p:spPr/>
        <p:txBody>
          <a:bodyPr/>
          <a:lstStyle/>
          <a:p>
            <a:fld id="{26064075-3AAB-4C73-8B14-15F5C27661CD}" type="slidenum">
              <a:rPr lang="en-US" smtClean="0"/>
              <a:pPr/>
              <a:t>5</a:t>
            </a:fld>
            <a:endParaRPr lang="en-US"/>
          </a:p>
        </p:txBody>
      </p:sp>
    </p:spTree>
    <p:extLst>
      <p:ext uri="{BB962C8B-B14F-4D97-AF65-F5344CB8AC3E}">
        <p14:creationId xmlns:p14="http://schemas.microsoft.com/office/powerpoint/2010/main" val="25501642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05F4943-C84B-4B71-ACF4-D0003FD9C058}"/>
              </a:ext>
            </a:extLst>
          </p:cNvPr>
          <p:cNvSpPr>
            <a:spLocks noGrp="1"/>
          </p:cNvSpPr>
          <p:nvPr>
            <p:ph type="body" sz="quarter" idx="15"/>
          </p:nvPr>
        </p:nvSpPr>
        <p:spPr/>
        <p:txBody>
          <a:bodyPr/>
          <a:lstStyle/>
          <a:p>
            <a:r>
              <a:rPr lang="en-ZA" dirty="0"/>
              <a:t>KEY ADMIN INFORMATION</a:t>
            </a:r>
          </a:p>
        </p:txBody>
      </p:sp>
      <p:sp>
        <p:nvSpPr>
          <p:cNvPr id="2" name="Slide Number Placeholder 1"/>
          <p:cNvSpPr>
            <a:spLocks noGrp="1"/>
          </p:cNvSpPr>
          <p:nvPr>
            <p:ph type="sldNum" sz="quarter" idx="16"/>
          </p:nvPr>
        </p:nvSpPr>
        <p:spPr/>
        <p:txBody>
          <a:bodyPr/>
          <a:lstStyle/>
          <a:p>
            <a:fld id="{26064075-3AAB-4C73-8B14-15F5C27661CD}" type="slidenum">
              <a:rPr lang="en-US" smtClean="0"/>
              <a:pPr/>
              <a:t>6</a:t>
            </a:fld>
            <a:endParaRPr lang="en-US"/>
          </a:p>
        </p:txBody>
      </p:sp>
      <p:sp>
        <p:nvSpPr>
          <p:cNvPr id="47" name="Text Placeholder 62">
            <a:extLst>
              <a:ext uri="{FF2B5EF4-FFF2-40B4-BE49-F238E27FC236}">
                <a16:creationId xmlns:a16="http://schemas.microsoft.com/office/drawing/2014/main" id="{FA3DD506-35CA-7247-9CA1-BB6112D4AA5C}"/>
              </a:ext>
            </a:extLst>
          </p:cNvPr>
          <p:cNvSpPr txBox="1">
            <a:spLocks/>
          </p:cNvSpPr>
          <p:nvPr/>
        </p:nvSpPr>
        <p:spPr>
          <a:xfrm>
            <a:off x="4265908" y="1501294"/>
            <a:ext cx="2447925" cy="458059"/>
          </a:xfrm>
          <a:prstGeom prst="rect">
            <a:avLst/>
          </a:prstGeom>
        </p:spPr>
        <p:txBody>
          <a:bodyPr vert="horz" lIns="0" tIns="0" rIns="0" bIns="0" rtlCol="0">
            <a:noAutofit/>
          </a:bodyPr>
          <a:lstStyle>
            <a:lvl1pPr marL="0" indent="0" algn="ctr" defTabSz="914400" rtl="0" eaLnBrk="1" latinLnBrk="0" hangingPunct="1">
              <a:lnSpc>
                <a:spcPct val="110000"/>
              </a:lnSpc>
              <a:spcBef>
                <a:spcPts val="1200"/>
              </a:spcBef>
              <a:spcAft>
                <a:spcPts val="400"/>
              </a:spcAft>
              <a:buFont typeface="Arial" pitchFamily="34" charset="0"/>
              <a:buNone/>
              <a:defRPr sz="1800" b="1" kern="1200" cap="none" baseline="0">
                <a:solidFill>
                  <a:srgbClr val="4D4D4D"/>
                </a:solidFill>
                <a:latin typeface="Arial Black" panose="020B0A04020102020204" pitchFamily="34" charset="0"/>
                <a:ea typeface="+mn-ea"/>
                <a:cs typeface="Arial" panose="020B0604020202020204" pitchFamily="34" charset="0"/>
              </a:defRPr>
            </a:lvl1pPr>
            <a:lvl2pPr marL="268288" indent="-166688" algn="l" defTabSz="914400" rtl="0" eaLnBrk="1" latinLnBrk="0" hangingPunct="1">
              <a:lnSpc>
                <a:spcPct val="110000"/>
              </a:lnSpc>
              <a:spcBef>
                <a:spcPts val="200"/>
              </a:spcBef>
              <a:spcAft>
                <a:spcPts val="200"/>
              </a:spcAft>
              <a:buClr>
                <a:schemeClr val="accent1"/>
              </a:buClr>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2pPr>
            <a:lvl3pPr marL="623888" indent="-188913" algn="l" defTabSz="914400" rtl="0" eaLnBrk="1" latinLnBrk="0" hangingPunct="1">
              <a:lnSpc>
                <a:spcPct val="110000"/>
              </a:lnSpc>
              <a:spcBef>
                <a:spcPts val="100"/>
              </a:spcBef>
              <a:spcAft>
                <a:spcPts val="200"/>
              </a:spcAft>
              <a:buFont typeface="Arial" pitchFamily="34" charset="0"/>
              <a:buChar char="›"/>
              <a:defRPr sz="1600" kern="1200">
                <a:solidFill>
                  <a:schemeClr val="tx2"/>
                </a:solidFill>
                <a:latin typeface="Arial" panose="020B0604020202020204" pitchFamily="34" charset="0"/>
                <a:ea typeface="+mn-ea"/>
                <a:cs typeface="Arial" panose="020B0604020202020204" pitchFamily="34" charset="0"/>
              </a:defRPr>
            </a:lvl3pPr>
            <a:lvl4pPr marL="896938" indent="-182563"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4pPr>
            <a:lvl5pPr marL="1265238" indent="-184150" algn="l" defTabSz="914400" rtl="0" eaLnBrk="1" latinLnBrk="0" hangingPunct="1">
              <a:lnSpc>
                <a:spcPct val="110000"/>
              </a:lnSpc>
              <a:spcBef>
                <a:spcPts val="100"/>
              </a:spcBef>
              <a:spcAft>
                <a:spcPts val="200"/>
              </a:spcAft>
              <a:buFont typeface="Arial" pitchFamily="34" charset="0"/>
              <a:buChar char="»"/>
              <a:defRPr sz="1400" kern="1200">
                <a:solidFill>
                  <a:schemeClr val="tx2"/>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l">
              <a:lnSpc>
                <a:spcPct val="100000"/>
              </a:lnSpc>
            </a:pPr>
            <a:endParaRPr lang="en-US" b="0" dirty="0">
              <a:solidFill>
                <a:schemeClr val="bg1">
                  <a:lumMod val="50000"/>
                </a:schemeClr>
              </a:solidFill>
            </a:endParaRPr>
          </a:p>
        </p:txBody>
      </p:sp>
      <p:sp>
        <p:nvSpPr>
          <p:cNvPr id="4" name="TextBox 3">
            <a:extLst>
              <a:ext uri="{FF2B5EF4-FFF2-40B4-BE49-F238E27FC236}">
                <a16:creationId xmlns:a16="http://schemas.microsoft.com/office/drawing/2014/main" id="{86F81FD2-A06A-9414-E6BC-FD92A2E8B680}"/>
              </a:ext>
            </a:extLst>
          </p:cNvPr>
          <p:cNvSpPr txBox="1"/>
          <p:nvPr/>
        </p:nvSpPr>
        <p:spPr>
          <a:xfrm>
            <a:off x="143483" y="829368"/>
            <a:ext cx="9000517" cy="6032421"/>
          </a:xfrm>
          <a:prstGeom prst="rect">
            <a:avLst/>
          </a:prstGeom>
          <a:noFill/>
        </p:spPr>
        <p:txBody>
          <a:bodyPr wrap="square">
            <a:spAutoFit/>
          </a:bodyPr>
          <a:lstStyle/>
          <a:p>
            <a:pPr marL="40005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rPr>
              <a:t>ENQUIRIES AND CLARIFICATION: </a:t>
            </a: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To be directed to </a:t>
            </a:r>
            <a:r>
              <a:rPr kumimoji="0" lang="en-ZA" sz="1600" b="0" i="0" u="sng" strike="noStrike" kern="1200" cap="none" spc="0" normalizeH="0" baseline="0" noProof="0" dirty="0">
                <a:ln>
                  <a:noFill/>
                </a:ln>
                <a:solidFill>
                  <a:srgbClr val="231F20"/>
                </a:solidFill>
                <a:effectLst/>
                <a:uLnTx/>
                <a:uFillTx/>
                <a:latin typeface="Arial" panose="020B0604020202020204"/>
                <a:ea typeface="+mn-ea"/>
                <a:cs typeface="+mn-cs"/>
                <a:hlinkClick r:id="rId2"/>
              </a:rPr>
              <a:t>motlhabane.molamu@airports.co.za</a:t>
            </a:r>
            <a:endParaRPr kumimoji="0" lang="en-ZA" sz="1600" b="0" i="0" u="sng" strike="noStrike" kern="1200" cap="none" spc="0" normalizeH="0" baseline="0" noProof="0" dirty="0">
              <a:ln>
                <a:noFill/>
              </a:ln>
              <a:solidFill>
                <a:srgbClr val="231F20"/>
              </a:solidFill>
              <a:effectLst/>
              <a:uLnTx/>
              <a:uFillTx/>
              <a:latin typeface="Arial" panose="020B0604020202020204"/>
              <a:ea typeface="+mn-ea"/>
              <a:cs typeface="+mn-cs"/>
            </a:endParaRPr>
          </a:p>
          <a:p>
            <a:pPr marL="40005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endParaRPr lang="en-ZA" sz="1600" u="sng" dirty="0">
              <a:solidFill>
                <a:srgbClr val="231F20"/>
              </a:solidFill>
              <a:latin typeface="Arial" panose="020B0604020202020204"/>
            </a:endParaRPr>
          </a:p>
          <a:p>
            <a:pPr marL="400050" marR="0" lvl="0" indent="0" algn="l" defTabSz="914400" rtl="0" eaLnBrk="1" fontAlgn="auto" latinLnBrk="0" hangingPunct="1">
              <a:lnSpc>
                <a:spcPct val="100000"/>
              </a:lnSpc>
              <a:spcBef>
                <a:spcPts val="0"/>
              </a:spcBef>
              <a:spcAft>
                <a:spcPts val="0"/>
              </a:spcAft>
              <a:buClrTx/>
              <a:buSzTx/>
              <a:tabLst/>
              <a:defRPr/>
            </a:pPr>
            <a:endParaRPr lang="en-ZA" sz="1600" dirty="0">
              <a:solidFill>
                <a:srgbClr val="231F20"/>
              </a:solidFill>
              <a:latin typeface="Arial" panose="020B0604020202020204"/>
            </a:endParaRPr>
          </a:p>
          <a:p>
            <a:pPr marL="40005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rPr>
              <a:t>TENDER BOX LOCATION</a:t>
            </a: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Tender Box C </a:t>
            </a:r>
          </a:p>
          <a:p>
            <a:pPr marL="400050" marR="0" lvl="0" indent="0" algn="l" defTabSz="914400" rtl="0" eaLnBrk="1" fontAlgn="auto" latinLnBrk="0" hangingPunct="1">
              <a:lnSpc>
                <a:spcPct val="100000"/>
              </a:lnSpc>
              <a:spcBef>
                <a:spcPts val="0"/>
              </a:spcBef>
              <a:spcAft>
                <a:spcPts val="0"/>
              </a:spcAft>
              <a:buClrTx/>
              <a:buSzTx/>
              <a:tabLst/>
              <a:defRPr/>
            </a:pPr>
            <a:r>
              <a:rPr lang="en-GB" b="1" dirty="0">
                <a:latin typeface="Arial" panose="020B0604020202020204" pitchFamily="34" charset="0"/>
                <a:ea typeface="Times New Roman" panose="02020603050405020304" pitchFamily="18" charset="0"/>
                <a:cs typeface="Times New Roman" panose="02020603050405020304" pitchFamily="18" charset="0"/>
              </a:rPr>
              <a:t>                                                    </a:t>
            </a:r>
            <a:r>
              <a:rPr lang="en-GB" sz="1800" b="1" dirty="0">
                <a:effectLst/>
                <a:latin typeface="Arial" panose="020B0604020202020204" pitchFamily="34" charset="0"/>
                <a:ea typeface="Times New Roman" panose="02020603050405020304" pitchFamily="18" charset="0"/>
                <a:cs typeface="Times New Roman" panose="02020603050405020304" pitchFamily="18" charset="0"/>
              </a:rPr>
              <a:t>3rd Floor</a:t>
            </a:r>
          </a:p>
          <a:p>
            <a:pPr marL="3600450" lvl="7">
              <a:defRPr/>
            </a:pPr>
            <a:r>
              <a:rPr lang="en-GB" b="1" dirty="0">
                <a:effectLst/>
                <a:latin typeface="Arial" panose="020B0604020202020204" pitchFamily="34" charset="0"/>
                <a:ea typeface="Times New Roman" panose="02020603050405020304" pitchFamily="18" charset="0"/>
                <a:cs typeface="Times New Roman" panose="02020603050405020304" pitchFamily="18" charset="0"/>
              </a:rPr>
              <a:t> ACSA North Wing Offices</a:t>
            </a:r>
          </a:p>
          <a:p>
            <a:pPr marL="3600450" lvl="7">
              <a:defRPr/>
            </a:pPr>
            <a:r>
              <a:rPr lang="en-GB" b="1" dirty="0">
                <a:effectLst/>
                <a:latin typeface="Arial" panose="020B0604020202020204" pitchFamily="34" charset="0"/>
                <a:ea typeface="Times New Roman" panose="02020603050405020304" pitchFamily="18" charset="0"/>
                <a:cs typeface="Times New Roman" panose="02020603050405020304" pitchFamily="18" charset="0"/>
              </a:rPr>
              <a:t>O. R. TAMBO INTERNATIONAL AIRPORT</a:t>
            </a:r>
          </a:p>
          <a:p>
            <a:pPr marL="3600450" lvl="7">
              <a:defRPr/>
            </a:pPr>
            <a:endParaRPr kumimoji="0" lang="en-ZA" sz="1600" b="1" i="0" u="none" strike="noStrike" kern="1200" cap="none" spc="0" normalizeH="0" baseline="0" noProof="0" dirty="0">
              <a:ln>
                <a:noFill/>
              </a:ln>
              <a:solidFill>
                <a:srgbClr val="006880">
                  <a:lumMod val="75000"/>
                </a:srgbClr>
              </a:solidFill>
              <a:effectLst/>
              <a:highlight>
                <a:srgbClr val="FFFF00"/>
              </a:highlight>
              <a:uLnTx/>
              <a:uFillTx/>
              <a:latin typeface="Arial" panose="020B0604020202020204"/>
              <a:ea typeface="+mn-ea"/>
              <a:cs typeface="+mn-cs"/>
            </a:endParaRPr>
          </a:p>
          <a:p>
            <a:pPr marL="40005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rPr>
              <a:t>BID SUBMISSION METHODS - 1 hardcopy (original) and 1 copy of the original</a:t>
            </a:r>
          </a:p>
          <a:p>
            <a:pPr marL="800100" marR="0" lvl="1" indent="0" algn="l" defTabSz="914400" rtl="0" eaLnBrk="1" fontAlgn="auto" latinLnBrk="0" hangingPunct="1">
              <a:lnSpc>
                <a:spcPct val="100000"/>
              </a:lnSpc>
              <a:spcBef>
                <a:spcPts val="0"/>
              </a:spcBef>
              <a:spcAft>
                <a:spcPts val="0"/>
              </a:spcAft>
              <a:buClrTx/>
              <a:buSzTx/>
              <a:buFontTx/>
              <a:buNone/>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The following details should be clearly written/marked on the outside; </a:t>
            </a:r>
          </a:p>
          <a:p>
            <a:pPr marL="1200150" marR="0" lvl="2"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the bidder’s return address, </a:t>
            </a:r>
          </a:p>
          <a:p>
            <a:pPr marL="1200150" marR="0" lvl="2"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the full description of the tender, </a:t>
            </a:r>
          </a:p>
          <a:p>
            <a:pPr marL="1200150" marR="0" lvl="2" indent="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tender reference number </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The documents must be signed and completed by a person who has been given authority to act on behalf of the bidder;</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0" i="0" u="none" strike="noStrike" kern="1200" cap="none" spc="0" normalizeH="0" baseline="0" noProof="0" dirty="0">
                <a:ln>
                  <a:noFill/>
                </a:ln>
                <a:solidFill>
                  <a:srgbClr val="231F20"/>
                </a:solidFill>
                <a:effectLst/>
                <a:uLnTx/>
                <a:uFillTx/>
                <a:latin typeface="Arial" panose="020B0604020202020204"/>
                <a:ea typeface="+mn-ea"/>
                <a:cs typeface="+mn-cs"/>
              </a:rPr>
              <a:t>The bottom of each page of the bid documents must be signed/initialled or stamped with the bidder’s stamp as proof that the bidder has read the entire bid document</a:t>
            </a:r>
          </a:p>
          <a:p>
            <a:pPr marR="0" lvl="1" algn="l" defTabSz="914400" rtl="0" eaLnBrk="1" fontAlgn="auto" latinLnBrk="0" hangingPunct="1">
              <a:lnSpc>
                <a:spcPct val="100000"/>
              </a:lnSpc>
              <a:spcBef>
                <a:spcPts val="0"/>
              </a:spcBef>
              <a:spcAft>
                <a:spcPts val="0"/>
              </a:spcAft>
              <a:buClrTx/>
              <a:buSzTx/>
              <a:tabLst/>
              <a:defRPr/>
            </a:pPr>
            <a:endPar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endParaRPr>
          </a:p>
          <a:p>
            <a:pPr marL="400050" marR="0" lvl="0" indent="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rPr>
              <a:t>Please note: </a:t>
            </a:r>
          </a:p>
          <a:p>
            <a:pPr marL="68580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ZA" sz="1600" b="1" dirty="0">
                <a:solidFill>
                  <a:srgbClr val="231F20"/>
                </a:solidFill>
                <a:latin typeface="Arial" panose="020B0604020202020204"/>
              </a:rPr>
              <a:t>Bidders must complete and sign the register stating the bidding company name</a:t>
            </a:r>
          </a:p>
          <a:p>
            <a:pPr marL="68580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ZA" sz="1600" b="1" i="0" u="none" strike="noStrike" kern="1200" cap="none" spc="0" normalizeH="0" baseline="0" noProof="0" dirty="0">
                <a:ln>
                  <a:noFill/>
                </a:ln>
                <a:solidFill>
                  <a:srgbClr val="231F20"/>
                </a:solidFill>
                <a:effectLst/>
                <a:uLnTx/>
                <a:uFillTx/>
                <a:latin typeface="Arial" panose="020B0604020202020204"/>
                <a:ea typeface="+mn-ea"/>
                <a:cs typeface="+mn-cs"/>
              </a:rPr>
              <a:t>No bid shall be accepted after the closing time </a:t>
            </a:r>
          </a:p>
          <a:p>
            <a:pPr marL="400050" marR="0" lvl="0" indent="0" algn="l" defTabSz="914400" rtl="0" eaLnBrk="1" fontAlgn="auto" latinLnBrk="0" hangingPunct="1">
              <a:lnSpc>
                <a:spcPct val="100000"/>
              </a:lnSpc>
              <a:spcBef>
                <a:spcPts val="0"/>
              </a:spcBef>
              <a:spcAft>
                <a:spcPts val="0"/>
              </a:spcAft>
              <a:buClrTx/>
              <a:buSzTx/>
              <a:tabLst/>
              <a:defRPr/>
            </a:pPr>
            <a:endParaRPr kumimoji="0" lang="en-ZA" sz="1400" b="1" i="0" u="none" strike="noStrike" kern="1200" cap="none" spc="0" normalizeH="0" baseline="0" noProof="0" dirty="0">
              <a:ln>
                <a:noFill/>
              </a:ln>
              <a:solidFill>
                <a:srgbClr val="231F20"/>
              </a:solidFill>
              <a:effectLst/>
              <a:uLnTx/>
              <a:uFillTx/>
              <a:latin typeface="Arial" panose="020B0604020202020204"/>
              <a:ea typeface="+mn-ea"/>
              <a:cs typeface="+mn-cs"/>
            </a:endParaRPr>
          </a:p>
          <a:p>
            <a:pPr marL="400050" marR="0" lvl="0" indent="0" algn="l" defTabSz="914400" rtl="0" eaLnBrk="1" fontAlgn="auto" latinLnBrk="0" hangingPunct="1">
              <a:lnSpc>
                <a:spcPct val="100000"/>
              </a:lnSpc>
              <a:spcBef>
                <a:spcPts val="0"/>
              </a:spcBef>
              <a:spcAft>
                <a:spcPts val="0"/>
              </a:spcAft>
              <a:buClrTx/>
              <a:buSzTx/>
              <a:tabLst/>
              <a:defRPr/>
            </a:pPr>
            <a:endParaRPr kumimoji="0" lang="en-ZA" sz="1400" b="1" i="0" u="none" strike="noStrike" kern="1200" cap="none" spc="0" normalizeH="0" baseline="0" noProof="0" dirty="0">
              <a:ln>
                <a:noFill/>
              </a:ln>
              <a:solidFill>
                <a:srgbClr val="231F20"/>
              </a:solidFill>
              <a:effectLst/>
              <a:uLnTx/>
              <a:uFillTx/>
              <a:latin typeface="Arial" panose="020B0604020202020204"/>
              <a:ea typeface="+mn-ea"/>
              <a:cs typeface="+mn-cs"/>
            </a:endParaRPr>
          </a:p>
          <a:p>
            <a:pPr marL="400050" marR="0" lvl="0" indent="0" algn="l" defTabSz="914400" rtl="0" eaLnBrk="1" fontAlgn="auto" latinLnBrk="0" hangingPunct="1">
              <a:lnSpc>
                <a:spcPct val="100000"/>
              </a:lnSpc>
              <a:spcBef>
                <a:spcPts val="0"/>
              </a:spcBef>
              <a:spcAft>
                <a:spcPts val="0"/>
              </a:spcAft>
              <a:buClrTx/>
              <a:buSzTx/>
              <a:tabLst/>
              <a:defRPr/>
            </a:pPr>
            <a:endParaRPr lang="en-ZA" sz="1400" b="1" dirty="0">
              <a:solidFill>
                <a:srgbClr val="FF0000"/>
              </a:solidFill>
              <a:latin typeface="Arial" panose="020B0604020202020204" pitchFamily="34" charset="0"/>
            </a:endParaRPr>
          </a:p>
        </p:txBody>
      </p:sp>
    </p:spTree>
    <p:extLst>
      <p:ext uri="{BB962C8B-B14F-4D97-AF65-F5344CB8AC3E}">
        <p14:creationId xmlns:p14="http://schemas.microsoft.com/office/powerpoint/2010/main" val="194455389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4D877FE8-A210-424E-9E5E-55FD26B04537}"/>
              </a:ext>
            </a:extLst>
          </p:cNvPr>
          <p:cNvSpPr>
            <a:spLocks noGrp="1"/>
          </p:cNvSpPr>
          <p:nvPr>
            <p:ph type="body" sz="quarter" idx="13"/>
          </p:nvPr>
        </p:nvSpPr>
        <p:spPr/>
        <p:txBody>
          <a:bodyPr/>
          <a:lstStyle/>
          <a:p>
            <a:r>
              <a:rPr lang="en-ZA" dirty="0"/>
              <a:t>SCOPE OF WORK</a:t>
            </a:r>
            <a:endParaRPr lang="en-US" dirty="0"/>
          </a:p>
        </p:txBody>
      </p:sp>
      <p:sp>
        <p:nvSpPr>
          <p:cNvPr id="2" name="Slide Number Placeholder 1"/>
          <p:cNvSpPr>
            <a:spLocks noGrp="1"/>
          </p:cNvSpPr>
          <p:nvPr>
            <p:ph type="sldNum" sz="quarter" idx="14"/>
          </p:nvPr>
        </p:nvSpPr>
        <p:spPr/>
        <p:txBody>
          <a:bodyPr/>
          <a:lstStyle/>
          <a:p>
            <a:fld id="{26064075-3AAB-4C73-8B14-15F5C27661CD}" type="slidenum">
              <a:rPr lang="en-US" smtClean="0"/>
              <a:pPr/>
              <a:t>7</a:t>
            </a:fld>
            <a:endParaRPr lang="en-US"/>
          </a:p>
        </p:txBody>
      </p:sp>
    </p:spTree>
    <p:extLst>
      <p:ext uri="{BB962C8B-B14F-4D97-AF65-F5344CB8AC3E}">
        <p14:creationId xmlns:p14="http://schemas.microsoft.com/office/powerpoint/2010/main" val="293279119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D93582-5CB9-48EC-BDE0-EB0A2917BDD7}"/>
              </a:ext>
            </a:extLst>
          </p:cNvPr>
          <p:cNvSpPr>
            <a:spLocks noGrp="1"/>
          </p:cNvSpPr>
          <p:nvPr>
            <p:ph type="body" sz="quarter" idx="15"/>
          </p:nvPr>
        </p:nvSpPr>
        <p:spPr>
          <a:xfrm>
            <a:off x="218167" y="83975"/>
            <a:ext cx="7416800" cy="404664"/>
          </a:xfrm>
        </p:spPr>
        <p:txBody>
          <a:bodyPr>
            <a:normAutofit/>
          </a:bodyPr>
          <a:lstStyle/>
          <a:p>
            <a:r>
              <a:rPr lang="en-ZA" dirty="0"/>
              <a:t> </a:t>
            </a:r>
          </a:p>
        </p:txBody>
      </p:sp>
      <p:sp>
        <p:nvSpPr>
          <p:cNvPr id="2" name="Title 1">
            <a:extLst>
              <a:ext uri="{FF2B5EF4-FFF2-40B4-BE49-F238E27FC236}">
                <a16:creationId xmlns:a16="http://schemas.microsoft.com/office/drawing/2014/main" id="{9EA494D5-CFA9-4A52-80D8-208B5B601F4E}"/>
              </a:ext>
            </a:extLst>
          </p:cNvPr>
          <p:cNvSpPr>
            <a:spLocks noGrp="1"/>
          </p:cNvSpPr>
          <p:nvPr>
            <p:ph type="title" idx="4294967295"/>
          </p:nvPr>
        </p:nvSpPr>
        <p:spPr>
          <a:xfrm>
            <a:off x="0" y="0"/>
            <a:ext cx="0" cy="0"/>
          </a:xfrm>
        </p:spPr>
        <p:txBody>
          <a:bodyPr/>
          <a:lstStyle/>
          <a:p>
            <a:r>
              <a:rPr lang="en-ZA" dirty="0"/>
              <a:t>	SCOPE OF WORKS</a:t>
            </a:r>
          </a:p>
        </p:txBody>
      </p:sp>
      <p:graphicFrame>
        <p:nvGraphicFramePr>
          <p:cNvPr id="6" name="Table 5">
            <a:extLst>
              <a:ext uri="{FF2B5EF4-FFF2-40B4-BE49-F238E27FC236}">
                <a16:creationId xmlns:a16="http://schemas.microsoft.com/office/drawing/2014/main" id="{B568A03A-70D9-9A2D-3CFF-4E62B44C8418}"/>
              </a:ext>
            </a:extLst>
          </p:cNvPr>
          <p:cNvGraphicFramePr>
            <a:graphicFrameLocks noGrp="1"/>
          </p:cNvGraphicFramePr>
          <p:nvPr>
            <p:extLst>
              <p:ext uri="{D42A27DB-BD31-4B8C-83A1-F6EECF244321}">
                <p14:modId xmlns:p14="http://schemas.microsoft.com/office/powerpoint/2010/main" val="3812092486"/>
              </p:ext>
            </p:extLst>
          </p:nvPr>
        </p:nvGraphicFramePr>
        <p:xfrm>
          <a:off x="190500" y="806076"/>
          <a:ext cx="8674100" cy="5843053"/>
        </p:xfrm>
        <a:graphic>
          <a:graphicData uri="http://schemas.openxmlformats.org/drawingml/2006/table">
            <a:tbl>
              <a:tblPr firstRow="1" firstCol="1" bandRow="1">
                <a:tableStyleId>{5C22544A-7EE6-4342-B048-85BDC9FD1C3A}</a:tableStyleId>
              </a:tblPr>
              <a:tblGrid>
                <a:gridCol w="2148539">
                  <a:extLst>
                    <a:ext uri="{9D8B030D-6E8A-4147-A177-3AD203B41FA5}">
                      <a16:colId xmlns:a16="http://schemas.microsoft.com/office/drawing/2014/main" val="3396612411"/>
                    </a:ext>
                  </a:extLst>
                </a:gridCol>
                <a:gridCol w="6525561">
                  <a:extLst>
                    <a:ext uri="{9D8B030D-6E8A-4147-A177-3AD203B41FA5}">
                      <a16:colId xmlns:a16="http://schemas.microsoft.com/office/drawing/2014/main" val="783796776"/>
                    </a:ext>
                  </a:extLst>
                </a:gridCol>
              </a:tblGrid>
              <a:tr h="160029">
                <a:tc>
                  <a:txBody>
                    <a:bodyPr/>
                    <a:lstStyle/>
                    <a:p>
                      <a:pPr marR="109220" fontAlgn="base" hangingPunct="0">
                        <a:lnSpc>
                          <a:spcPct val="150000"/>
                        </a:lnSpc>
                        <a:spcAft>
                          <a:spcPts val="800"/>
                        </a:spcAft>
                        <a:buNone/>
                      </a:pPr>
                      <a:r>
                        <a:rPr lang="en-US" sz="800" dirty="0">
                          <a:effectLst/>
                        </a:rPr>
                        <a:t>Category</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a:effectLst/>
                        </a:rPr>
                        <a:t>Services Required</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1422085958"/>
                  </a:ext>
                </a:extLst>
              </a:tr>
              <a:tr h="339390">
                <a:tc>
                  <a:txBody>
                    <a:bodyPr/>
                    <a:lstStyle/>
                    <a:p>
                      <a:pPr marR="109220" fontAlgn="base" hangingPunct="0">
                        <a:lnSpc>
                          <a:spcPct val="150000"/>
                        </a:lnSpc>
                        <a:spcAft>
                          <a:spcPts val="800"/>
                        </a:spcAft>
                        <a:buNone/>
                      </a:pPr>
                      <a:r>
                        <a:rPr lang="en-US" sz="800" dirty="0">
                          <a:effectLst/>
                        </a:rPr>
                        <a:t>Building Works</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a:effectLst/>
                        </a:rPr>
                        <a:t>Building works which include Alterations, Earthworks, Concrete formwork &amp; reinforcement, Precast concrete, Masonry and Plastering.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3716218904"/>
                  </a:ext>
                </a:extLst>
              </a:tr>
              <a:tr h="339390">
                <a:tc>
                  <a:txBody>
                    <a:bodyPr/>
                    <a:lstStyle/>
                    <a:p>
                      <a:pPr marR="109220" fontAlgn="base" hangingPunct="0">
                        <a:lnSpc>
                          <a:spcPct val="150000"/>
                        </a:lnSpc>
                        <a:spcAft>
                          <a:spcPts val="800"/>
                        </a:spcAft>
                        <a:buNone/>
                      </a:pPr>
                      <a:r>
                        <a:rPr lang="en-US" sz="800" dirty="0">
                          <a:effectLst/>
                        </a:rPr>
                        <a:t>Carpentry &amp; Joinery</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a:effectLst/>
                        </a:rPr>
                        <a:t>Repair or replace damaged or broken: doors, door frames, fire doors, cabinets, drawers, cabinet tops, skirtings, cills, shelving and provide new installations where requested.</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1297524494"/>
                  </a:ext>
                </a:extLst>
              </a:tr>
              <a:tr h="857542">
                <a:tc>
                  <a:txBody>
                    <a:bodyPr/>
                    <a:lstStyle/>
                    <a:p>
                      <a:pPr marR="109220" fontAlgn="base" hangingPunct="0">
                        <a:lnSpc>
                          <a:spcPct val="150000"/>
                        </a:lnSpc>
                        <a:spcAft>
                          <a:spcPts val="800"/>
                        </a:spcAft>
                        <a:buNone/>
                      </a:pPr>
                      <a:r>
                        <a:rPr lang="en-US" sz="800" dirty="0">
                          <a:effectLst/>
                        </a:rPr>
                        <a:t>Waterproofing</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dirty="0">
                          <a:effectLst/>
                        </a:rPr>
                        <a:t>Repair / replace existing waterproofing installations.</a:t>
                      </a:r>
                      <a:endParaRPr lang="en-ZA" sz="900" dirty="0">
                        <a:effectLst/>
                      </a:endParaRPr>
                    </a:p>
                    <a:p>
                      <a:pPr marR="109220" fontAlgn="base" hangingPunct="0">
                        <a:lnSpc>
                          <a:spcPct val="150000"/>
                        </a:lnSpc>
                        <a:spcAft>
                          <a:spcPts val="800"/>
                        </a:spcAft>
                        <a:buNone/>
                      </a:pPr>
                      <a:r>
                        <a:rPr lang="en-US" sz="800" dirty="0">
                          <a:effectLst/>
                        </a:rPr>
                        <a:t>Provide new waterproofing installations.</a:t>
                      </a:r>
                      <a:endParaRPr lang="en-ZA" sz="900" dirty="0">
                        <a:effectLst/>
                      </a:endParaRPr>
                    </a:p>
                    <a:p>
                      <a:pPr marR="109220" fontAlgn="base" hangingPunct="0">
                        <a:lnSpc>
                          <a:spcPct val="150000"/>
                        </a:lnSpc>
                        <a:spcAft>
                          <a:spcPts val="800"/>
                        </a:spcAft>
                        <a:buNone/>
                      </a:pPr>
                      <a:r>
                        <a:rPr lang="en-US" sz="800" dirty="0">
                          <a:effectLst/>
                        </a:rPr>
                        <a:t>Includes liquid painted on water proofing, torch on applications and any other waterproofing technology which is appropriate.</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1652283465"/>
                  </a:ext>
                </a:extLst>
              </a:tr>
              <a:tr h="678182">
                <a:tc>
                  <a:txBody>
                    <a:bodyPr/>
                    <a:lstStyle/>
                    <a:p>
                      <a:pPr marR="109220" fontAlgn="base" hangingPunct="0">
                        <a:lnSpc>
                          <a:spcPct val="150000"/>
                        </a:lnSpc>
                        <a:spcAft>
                          <a:spcPts val="800"/>
                        </a:spcAft>
                        <a:buNone/>
                      </a:pPr>
                      <a:r>
                        <a:rPr lang="en-US" sz="800">
                          <a:effectLst/>
                        </a:rPr>
                        <a:t>Roof Coverings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a:effectLst/>
                        </a:rPr>
                        <a:t>Repairs / Replacements to damaged roofs and roof sheeting.</a:t>
                      </a:r>
                      <a:endParaRPr lang="en-ZA" sz="900">
                        <a:effectLst/>
                      </a:endParaRPr>
                    </a:p>
                    <a:p>
                      <a:pPr marR="109220" fontAlgn="base" hangingPunct="0">
                        <a:lnSpc>
                          <a:spcPct val="150000"/>
                        </a:lnSpc>
                        <a:spcAft>
                          <a:spcPts val="800"/>
                        </a:spcAft>
                        <a:buNone/>
                      </a:pPr>
                      <a:r>
                        <a:rPr lang="en-US" sz="800">
                          <a:effectLst/>
                        </a:rPr>
                        <a:t>Cleaning of gutters, downpipes and flushing debris out of storm water lines.</a:t>
                      </a:r>
                      <a:endParaRPr lang="en-ZA" sz="900">
                        <a:effectLst/>
                      </a:endParaRPr>
                    </a:p>
                    <a:p>
                      <a:pPr marR="109220" fontAlgn="base" hangingPunct="0">
                        <a:lnSpc>
                          <a:spcPct val="150000"/>
                        </a:lnSpc>
                        <a:spcAft>
                          <a:spcPts val="800"/>
                        </a:spcAft>
                        <a:buNone/>
                      </a:pPr>
                      <a:r>
                        <a:rPr lang="en-US" sz="800">
                          <a:effectLst/>
                        </a:rPr>
                        <a:t>Repairs / Replacement of damaged gutters and down pipes.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2581769394"/>
                  </a:ext>
                </a:extLst>
              </a:tr>
              <a:tr h="339390">
                <a:tc>
                  <a:txBody>
                    <a:bodyPr/>
                    <a:lstStyle/>
                    <a:p>
                      <a:pPr marR="109220" fontAlgn="base" hangingPunct="0">
                        <a:lnSpc>
                          <a:spcPct val="150000"/>
                        </a:lnSpc>
                        <a:spcAft>
                          <a:spcPts val="800"/>
                        </a:spcAft>
                        <a:buNone/>
                      </a:pPr>
                      <a:r>
                        <a:rPr lang="en-US" sz="800">
                          <a:effectLst/>
                        </a:rPr>
                        <a:t>Ceilings, Partitions &amp; Access Flooring</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dirty="0">
                          <a:effectLst/>
                        </a:rPr>
                        <a:t>Repair / replace or provide new Ceilings, </a:t>
                      </a:r>
                      <a:r>
                        <a:rPr lang="en-US" sz="800" dirty="0" err="1">
                          <a:effectLst/>
                        </a:rPr>
                        <a:t>partions</a:t>
                      </a:r>
                      <a:r>
                        <a:rPr lang="en-US" sz="800" dirty="0">
                          <a:effectLst/>
                        </a:rPr>
                        <a:t> &amp; access flooring.</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3371633845"/>
                  </a:ext>
                </a:extLst>
              </a:tr>
              <a:tr h="179615">
                <a:tc>
                  <a:txBody>
                    <a:bodyPr/>
                    <a:lstStyle/>
                    <a:p>
                      <a:pPr marR="109220" fontAlgn="base" hangingPunct="0">
                        <a:lnSpc>
                          <a:spcPct val="150000"/>
                        </a:lnSpc>
                        <a:spcAft>
                          <a:spcPts val="800"/>
                        </a:spcAft>
                        <a:buNone/>
                      </a:pPr>
                      <a:r>
                        <a:rPr lang="en-US" sz="800">
                          <a:effectLst/>
                        </a:rPr>
                        <a:t>Ironmongery</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a:effectLst/>
                        </a:rPr>
                        <a:t>Repair / replace or provide new ironmongery. (Includes installation of maglocks with automation)</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1890962866"/>
                  </a:ext>
                </a:extLst>
              </a:tr>
              <a:tr h="339390">
                <a:tc>
                  <a:txBody>
                    <a:bodyPr/>
                    <a:lstStyle/>
                    <a:p>
                      <a:pPr marR="109220" fontAlgn="base" hangingPunct="0">
                        <a:lnSpc>
                          <a:spcPct val="150000"/>
                        </a:lnSpc>
                        <a:spcAft>
                          <a:spcPts val="800"/>
                        </a:spcAft>
                        <a:buNone/>
                      </a:pPr>
                      <a:r>
                        <a:rPr lang="en-US" sz="800">
                          <a:effectLst/>
                        </a:rPr>
                        <a:t>Floor coverings &amp; Wall linings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dirty="0">
                          <a:effectLst/>
                        </a:rPr>
                        <a:t>Repair / replace or provide new floor coverings &amp; wall linings which includes carpeting, vinyl and other forms of plastic floor coverings.</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2433561205"/>
                  </a:ext>
                </a:extLst>
              </a:tr>
              <a:tr h="777826">
                <a:tc>
                  <a:txBody>
                    <a:bodyPr/>
                    <a:lstStyle/>
                    <a:p>
                      <a:pPr marR="109220" fontAlgn="base" hangingPunct="0">
                        <a:lnSpc>
                          <a:spcPct val="150000"/>
                        </a:lnSpc>
                        <a:spcAft>
                          <a:spcPts val="800"/>
                        </a:spcAft>
                        <a:buNone/>
                      </a:pPr>
                      <a:r>
                        <a:rPr lang="en-US" sz="800">
                          <a:effectLst/>
                        </a:rPr>
                        <a:t>Furniture &amp; Fixtures</a:t>
                      </a:r>
                      <a:endParaRPr lang="en-ZA" sz="90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dirty="0">
                          <a:effectLst/>
                        </a:rPr>
                        <a:t>Repair / replace or provide new benches, chairs,  tables, table/chair wheels, chair seats, chair back rests, chair / couch upholstery, chair mechanisms, all office desks, tables and cabinets </a:t>
                      </a:r>
                      <a:r>
                        <a:rPr lang="en-US" sz="800" dirty="0" err="1">
                          <a:effectLst/>
                        </a:rPr>
                        <a:t>etc</a:t>
                      </a:r>
                      <a:endParaRPr lang="en-ZA" sz="900" dirty="0">
                        <a:effectLst/>
                      </a:endParaRPr>
                    </a:p>
                    <a:p>
                      <a:pPr marR="109220" fontAlgn="base" hangingPunct="0">
                        <a:lnSpc>
                          <a:spcPct val="150000"/>
                        </a:lnSpc>
                        <a:spcAft>
                          <a:spcPts val="800"/>
                        </a:spcAft>
                        <a:buNone/>
                      </a:pPr>
                      <a:r>
                        <a:rPr lang="en-US" sz="800" dirty="0">
                          <a:effectLst/>
                        </a:rPr>
                        <a:t>Repair / replace toilet roll holders, soap dispensers and any other wall mounted fixture as directed on an as and when basis</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3377329790"/>
                  </a:ext>
                </a:extLst>
              </a:tr>
              <a:tr h="1634771">
                <a:tc>
                  <a:txBody>
                    <a:bodyPr/>
                    <a:lstStyle/>
                    <a:p>
                      <a:pPr marR="109220" fontAlgn="base" hangingPunct="0">
                        <a:lnSpc>
                          <a:spcPct val="150000"/>
                        </a:lnSpc>
                        <a:spcAft>
                          <a:spcPts val="800"/>
                        </a:spcAft>
                        <a:buNone/>
                      </a:pPr>
                      <a:r>
                        <a:rPr lang="en-US" sz="800" dirty="0">
                          <a:effectLst/>
                        </a:rPr>
                        <a:t>Metalworks/Steelworks</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tc>
                  <a:txBody>
                    <a:bodyPr/>
                    <a:lstStyle/>
                    <a:p>
                      <a:pPr marR="109220" fontAlgn="base" hangingPunct="0">
                        <a:lnSpc>
                          <a:spcPct val="150000"/>
                        </a:lnSpc>
                        <a:spcAft>
                          <a:spcPts val="800"/>
                        </a:spcAft>
                        <a:buNone/>
                      </a:pPr>
                      <a:r>
                        <a:rPr lang="en-US" sz="800" dirty="0">
                          <a:effectLst/>
                        </a:rPr>
                        <a:t>Repair / replace welding of damaged steel/stainless steel/</a:t>
                      </a:r>
                      <a:r>
                        <a:rPr lang="en-US" sz="800" dirty="0" err="1">
                          <a:effectLst/>
                        </a:rPr>
                        <a:t>aluminium</a:t>
                      </a:r>
                      <a:r>
                        <a:rPr lang="en-US" sz="800" dirty="0">
                          <a:effectLst/>
                        </a:rPr>
                        <a:t> works, railings, sign brackets, trolley barriers, gutters, roof, canopies, shelters and gates, windows, doors, frames and shop fronts.</a:t>
                      </a:r>
                      <a:endParaRPr lang="en-ZA" sz="900" dirty="0">
                        <a:effectLst/>
                      </a:endParaRPr>
                    </a:p>
                    <a:p>
                      <a:pPr marR="109220" fontAlgn="base" hangingPunct="0">
                        <a:lnSpc>
                          <a:spcPct val="150000"/>
                        </a:lnSpc>
                        <a:spcAft>
                          <a:spcPts val="800"/>
                        </a:spcAft>
                        <a:buNone/>
                      </a:pPr>
                      <a:r>
                        <a:rPr lang="en-US" sz="800" dirty="0">
                          <a:effectLst/>
                        </a:rPr>
                        <a:t>Gate servicing, gate repairs (including electronic &amp; mechanical components)</a:t>
                      </a:r>
                      <a:endParaRPr lang="en-ZA" sz="900" dirty="0">
                        <a:effectLst/>
                      </a:endParaRPr>
                    </a:p>
                    <a:p>
                      <a:pPr marR="109220" fontAlgn="base" hangingPunct="0">
                        <a:lnSpc>
                          <a:spcPct val="150000"/>
                        </a:lnSpc>
                        <a:spcAft>
                          <a:spcPts val="800"/>
                        </a:spcAft>
                        <a:buNone/>
                      </a:pPr>
                      <a:r>
                        <a:rPr lang="en-US" sz="800" dirty="0" err="1">
                          <a:effectLst/>
                        </a:rPr>
                        <a:t>Turnstyle</a:t>
                      </a:r>
                      <a:r>
                        <a:rPr lang="en-US" sz="800" dirty="0">
                          <a:effectLst/>
                        </a:rPr>
                        <a:t> &amp; Mantrap door servicing and repairs (including electronic &amp; mechanical components)</a:t>
                      </a:r>
                      <a:endParaRPr lang="en-ZA" sz="900" dirty="0">
                        <a:effectLst/>
                      </a:endParaRPr>
                    </a:p>
                    <a:p>
                      <a:pPr marR="109220" fontAlgn="base" hangingPunct="0">
                        <a:lnSpc>
                          <a:spcPct val="150000"/>
                        </a:lnSpc>
                        <a:spcAft>
                          <a:spcPts val="800"/>
                        </a:spcAft>
                        <a:buNone/>
                      </a:pPr>
                      <a:r>
                        <a:rPr lang="en-US" sz="800" dirty="0">
                          <a:effectLst/>
                        </a:rPr>
                        <a:t> </a:t>
                      </a:r>
                      <a:endParaRPr lang="en-ZA" sz="900" dirty="0">
                        <a:effectLst/>
                      </a:endParaRPr>
                    </a:p>
                    <a:p>
                      <a:pPr marR="109220" fontAlgn="base" hangingPunct="0">
                        <a:lnSpc>
                          <a:spcPct val="150000"/>
                        </a:lnSpc>
                        <a:spcAft>
                          <a:spcPts val="800"/>
                        </a:spcAft>
                        <a:buNone/>
                      </a:pPr>
                      <a:r>
                        <a:rPr lang="en-US" sz="800" dirty="0">
                          <a:effectLst/>
                        </a:rPr>
                        <a:t>Provide new installations on an as needed basis.</a:t>
                      </a:r>
                      <a:endParaRPr lang="en-ZA" sz="900" dirty="0">
                        <a:effectLst/>
                      </a:endParaRPr>
                    </a:p>
                    <a:p>
                      <a:pPr marR="109220" fontAlgn="base" hangingPunct="0">
                        <a:lnSpc>
                          <a:spcPct val="150000"/>
                        </a:lnSpc>
                        <a:spcAft>
                          <a:spcPts val="800"/>
                        </a:spcAft>
                        <a:buNone/>
                      </a:pPr>
                      <a:r>
                        <a:rPr lang="en-US" sz="800" dirty="0">
                          <a:effectLst/>
                        </a:rPr>
                        <a:t> </a:t>
                      </a:r>
                      <a:endParaRPr lang="en-ZA" sz="900" dirty="0">
                        <a:effectLst/>
                        <a:latin typeface="Calibri" panose="020F0502020204030204" pitchFamily="34" charset="0"/>
                        <a:ea typeface="Calibri" panose="020F0502020204030204" pitchFamily="34" charset="0"/>
                        <a:cs typeface="Times New Roman" panose="02020603050405020304" pitchFamily="18" charset="0"/>
                      </a:endParaRPr>
                    </a:p>
                  </a:txBody>
                  <a:tcPr marL="42755" marR="42755" marT="0" marB="0"/>
                </a:tc>
                <a:extLst>
                  <a:ext uri="{0D108BD9-81ED-4DB2-BD59-A6C34878D82A}">
                    <a16:rowId xmlns:a16="http://schemas.microsoft.com/office/drawing/2014/main" val="687436918"/>
                  </a:ext>
                </a:extLst>
              </a:tr>
            </a:tbl>
          </a:graphicData>
        </a:graphic>
      </p:graphicFrame>
    </p:spTree>
    <p:extLst>
      <p:ext uri="{BB962C8B-B14F-4D97-AF65-F5344CB8AC3E}">
        <p14:creationId xmlns:p14="http://schemas.microsoft.com/office/powerpoint/2010/main" val="33580038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8D93582-5CB9-48EC-BDE0-EB0A2917BDD7}"/>
              </a:ext>
            </a:extLst>
          </p:cNvPr>
          <p:cNvSpPr>
            <a:spLocks noGrp="1"/>
          </p:cNvSpPr>
          <p:nvPr>
            <p:ph type="body" sz="quarter" idx="15"/>
          </p:nvPr>
        </p:nvSpPr>
        <p:spPr/>
        <p:txBody>
          <a:bodyPr>
            <a:normAutofit/>
          </a:bodyPr>
          <a:lstStyle/>
          <a:p>
            <a:r>
              <a:rPr lang="en-ZA" dirty="0"/>
              <a:t> </a:t>
            </a:r>
          </a:p>
        </p:txBody>
      </p:sp>
      <p:sp>
        <p:nvSpPr>
          <p:cNvPr id="2" name="Title 1">
            <a:extLst>
              <a:ext uri="{FF2B5EF4-FFF2-40B4-BE49-F238E27FC236}">
                <a16:creationId xmlns:a16="http://schemas.microsoft.com/office/drawing/2014/main" id="{9EA494D5-CFA9-4A52-80D8-208B5B601F4E}"/>
              </a:ext>
            </a:extLst>
          </p:cNvPr>
          <p:cNvSpPr>
            <a:spLocks noGrp="1"/>
          </p:cNvSpPr>
          <p:nvPr>
            <p:ph type="title" idx="4294967295"/>
          </p:nvPr>
        </p:nvSpPr>
        <p:spPr>
          <a:xfrm>
            <a:off x="0" y="0"/>
            <a:ext cx="0" cy="0"/>
          </a:xfrm>
        </p:spPr>
        <p:txBody>
          <a:bodyPr/>
          <a:lstStyle/>
          <a:p>
            <a:r>
              <a:rPr lang="en-ZA" dirty="0"/>
              <a:t>	SCOPE OF WORKS</a:t>
            </a:r>
          </a:p>
        </p:txBody>
      </p:sp>
      <p:graphicFrame>
        <p:nvGraphicFramePr>
          <p:cNvPr id="4" name="Table 3">
            <a:extLst>
              <a:ext uri="{FF2B5EF4-FFF2-40B4-BE49-F238E27FC236}">
                <a16:creationId xmlns:a16="http://schemas.microsoft.com/office/drawing/2014/main" id="{7262BA8C-C6E8-BCD8-435B-0B2C7459C9E7}"/>
              </a:ext>
            </a:extLst>
          </p:cNvPr>
          <p:cNvGraphicFramePr>
            <a:graphicFrameLocks noGrp="1"/>
          </p:cNvGraphicFramePr>
          <p:nvPr>
            <p:extLst>
              <p:ext uri="{D42A27DB-BD31-4B8C-83A1-F6EECF244321}">
                <p14:modId xmlns:p14="http://schemas.microsoft.com/office/powerpoint/2010/main" val="2595597382"/>
              </p:ext>
            </p:extLst>
          </p:nvPr>
        </p:nvGraphicFramePr>
        <p:xfrm>
          <a:off x="250825" y="806450"/>
          <a:ext cx="8766175" cy="4793361"/>
        </p:xfrm>
        <a:graphic>
          <a:graphicData uri="http://schemas.openxmlformats.org/drawingml/2006/table">
            <a:tbl>
              <a:tblPr firstRow="1" firstCol="1" bandRow="1">
                <a:tableStyleId>{5C22544A-7EE6-4342-B048-85BDC9FD1C3A}</a:tableStyleId>
              </a:tblPr>
              <a:tblGrid>
                <a:gridCol w="2150243">
                  <a:extLst>
                    <a:ext uri="{9D8B030D-6E8A-4147-A177-3AD203B41FA5}">
                      <a16:colId xmlns:a16="http://schemas.microsoft.com/office/drawing/2014/main" val="1592851720"/>
                    </a:ext>
                  </a:extLst>
                </a:gridCol>
                <a:gridCol w="6615932">
                  <a:extLst>
                    <a:ext uri="{9D8B030D-6E8A-4147-A177-3AD203B41FA5}">
                      <a16:colId xmlns:a16="http://schemas.microsoft.com/office/drawing/2014/main" val="3711163203"/>
                    </a:ext>
                  </a:extLst>
                </a:gridCol>
              </a:tblGrid>
              <a:tr h="1260682">
                <a:tc>
                  <a:txBody>
                    <a:bodyPr/>
                    <a:lstStyle/>
                    <a:p>
                      <a:pPr marR="109220" fontAlgn="base" hangingPunct="0">
                        <a:lnSpc>
                          <a:spcPct val="150000"/>
                        </a:lnSpc>
                        <a:spcAft>
                          <a:spcPts val="800"/>
                        </a:spcAft>
                        <a:buNone/>
                      </a:pPr>
                      <a:r>
                        <a:rPr lang="en-US" sz="1000">
                          <a:effectLst/>
                        </a:rPr>
                        <a:t>Painting</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dirty="0">
                          <a:effectLst/>
                        </a:rPr>
                        <a:t>Removal of old paint, surface preparation (all types), painting of internal / external walls, floors, ceilings, planters; </a:t>
                      </a:r>
                      <a:r>
                        <a:rPr lang="en-US" sz="1000" dirty="0" err="1">
                          <a:effectLst/>
                        </a:rPr>
                        <a:t>colour</a:t>
                      </a:r>
                      <a:r>
                        <a:rPr lang="en-US" sz="1000" dirty="0">
                          <a:effectLst/>
                        </a:rPr>
                        <a:t> matching and touch ups.</a:t>
                      </a:r>
                      <a:endParaRPr lang="en-ZA" sz="1100" dirty="0">
                        <a:effectLst/>
                      </a:endParaRPr>
                    </a:p>
                    <a:p>
                      <a:pPr marR="109220" fontAlgn="base" hangingPunct="0">
                        <a:lnSpc>
                          <a:spcPct val="150000"/>
                        </a:lnSpc>
                        <a:spcAft>
                          <a:spcPts val="800"/>
                        </a:spcAft>
                        <a:buNone/>
                      </a:pPr>
                      <a:r>
                        <a:rPr lang="en-US" sz="1000" dirty="0">
                          <a:effectLst/>
                        </a:rPr>
                        <a:t>Paint to new surfaces.</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288208263"/>
                  </a:ext>
                </a:extLst>
              </a:tr>
              <a:tr h="882855">
                <a:tc>
                  <a:txBody>
                    <a:bodyPr/>
                    <a:lstStyle/>
                    <a:p>
                      <a:pPr marR="109220" fontAlgn="base" hangingPunct="0">
                        <a:lnSpc>
                          <a:spcPct val="150000"/>
                        </a:lnSpc>
                        <a:spcAft>
                          <a:spcPts val="800"/>
                        </a:spcAft>
                        <a:buNone/>
                      </a:pPr>
                      <a:r>
                        <a:rPr lang="en-US" sz="1000">
                          <a:effectLst/>
                        </a:rPr>
                        <a:t>Signage</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a:effectLst/>
                        </a:rPr>
                        <a:t>Repair or replacement of damaged, faded or missing ACSA building signage.</a:t>
                      </a:r>
                      <a:endParaRPr lang="en-ZA" sz="1100">
                        <a:effectLst/>
                      </a:endParaRPr>
                    </a:p>
                    <a:p>
                      <a:pPr marR="109220" fontAlgn="base" hangingPunct="0">
                        <a:lnSpc>
                          <a:spcPct val="150000"/>
                        </a:lnSpc>
                        <a:spcAft>
                          <a:spcPts val="800"/>
                        </a:spcAft>
                        <a:buNone/>
                      </a:pPr>
                      <a:r>
                        <a:rPr lang="en-US" sz="1000">
                          <a:effectLst/>
                        </a:rPr>
                        <a:t>Provide new signage on an as needed basis.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938748509"/>
                  </a:ext>
                </a:extLst>
              </a:tr>
              <a:tr h="882855">
                <a:tc>
                  <a:txBody>
                    <a:bodyPr/>
                    <a:lstStyle/>
                    <a:p>
                      <a:pPr marR="109220" fontAlgn="base" hangingPunct="0">
                        <a:lnSpc>
                          <a:spcPct val="150000"/>
                        </a:lnSpc>
                        <a:spcAft>
                          <a:spcPts val="800"/>
                        </a:spcAft>
                        <a:buNone/>
                      </a:pPr>
                      <a:r>
                        <a:rPr lang="en-US" sz="1000">
                          <a:effectLst/>
                        </a:rPr>
                        <a:t>Tiling</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a:effectLst/>
                        </a:rPr>
                        <a:t>Removal, replacement of damaged floor / wall tiles and laying of new tiles.</a:t>
                      </a:r>
                      <a:endParaRPr lang="en-ZA" sz="1100">
                        <a:effectLst/>
                      </a:endParaRPr>
                    </a:p>
                    <a:p>
                      <a:pPr marR="109220" fontAlgn="base" hangingPunct="0">
                        <a:lnSpc>
                          <a:spcPct val="150000"/>
                        </a:lnSpc>
                        <a:spcAft>
                          <a:spcPts val="800"/>
                        </a:spcAft>
                        <a:buNone/>
                      </a:pPr>
                      <a:r>
                        <a:rPr lang="en-US" sz="1000">
                          <a:effectLst/>
                        </a:rPr>
                        <a:t>Provide new installations on an as needed basis.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545522844"/>
                  </a:ext>
                </a:extLst>
              </a:tr>
              <a:tr h="714932">
                <a:tc>
                  <a:txBody>
                    <a:bodyPr/>
                    <a:lstStyle/>
                    <a:p>
                      <a:pPr marR="109220" fontAlgn="base" hangingPunct="0">
                        <a:lnSpc>
                          <a:spcPct val="150000"/>
                        </a:lnSpc>
                        <a:spcAft>
                          <a:spcPts val="800"/>
                        </a:spcAft>
                        <a:buNone/>
                      </a:pPr>
                      <a:r>
                        <a:rPr lang="en-US" sz="1000">
                          <a:effectLst/>
                        </a:rPr>
                        <a:t>Paperhanging</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a:effectLst/>
                        </a:rPr>
                        <a:t>Repair / replace or provide new wall paper, wall decorations on an as needed basis.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1475038499"/>
                  </a:ext>
                </a:extLst>
              </a:tr>
              <a:tr h="337105">
                <a:tc>
                  <a:txBody>
                    <a:bodyPr/>
                    <a:lstStyle/>
                    <a:p>
                      <a:pPr marR="109220" fontAlgn="base" hangingPunct="0">
                        <a:lnSpc>
                          <a:spcPct val="150000"/>
                        </a:lnSpc>
                        <a:spcAft>
                          <a:spcPts val="800"/>
                        </a:spcAft>
                        <a:buNone/>
                      </a:pPr>
                      <a:r>
                        <a:rPr lang="en-US" sz="1000">
                          <a:effectLst/>
                        </a:rPr>
                        <a:t>External Works</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a:effectLst/>
                        </a:rPr>
                        <a:t>Includes paving, kerbing, bollards, benches, landscape features and furniture.</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2940168162"/>
                  </a:ext>
                </a:extLst>
              </a:tr>
              <a:tr h="714932">
                <a:tc>
                  <a:txBody>
                    <a:bodyPr/>
                    <a:lstStyle/>
                    <a:p>
                      <a:pPr marR="109220" fontAlgn="base" hangingPunct="0">
                        <a:lnSpc>
                          <a:spcPct val="150000"/>
                        </a:lnSpc>
                        <a:spcAft>
                          <a:spcPts val="800"/>
                        </a:spcAft>
                        <a:buNone/>
                      </a:pPr>
                      <a:r>
                        <a:rPr lang="en-US" sz="1000">
                          <a:effectLst/>
                        </a:rPr>
                        <a:t>Other</a:t>
                      </a:r>
                      <a:endParaRPr lang="en-ZA"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tc>
                  <a:txBody>
                    <a:bodyPr/>
                    <a:lstStyle/>
                    <a:p>
                      <a:pPr marR="109220" fontAlgn="base" hangingPunct="0">
                        <a:lnSpc>
                          <a:spcPct val="150000"/>
                        </a:lnSpc>
                        <a:spcAft>
                          <a:spcPts val="800"/>
                        </a:spcAft>
                        <a:buNone/>
                      </a:pPr>
                      <a:r>
                        <a:rPr lang="en-US" sz="1000" dirty="0">
                          <a:effectLst/>
                        </a:rPr>
                        <a:t>Ad-hoc requirements which can be executed by resources which are included in this service.</a:t>
                      </a:r>
                      <a:endParaRPr lang="en-ZA"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tc>
                <a:extLst>
                  <a:ext uri="{0D108BD9-81ED-4DB2-BD59-A6C34878D82A}">
                    <a16:rowId xmlns:a16="http://schemas.microsoft.com/office/drawing/2014/main" val="3272873591"/>
                  </a:ext>
                </a:extLst>
              </a:tr>
            </a:tbl>
          </a:graphicData>
        </a:graphic>
      </p:graphicFrame>
    </p:spTree>
    <p:extLst>
      <p:ext uri="{BB962C8B-B14F-4D97-AF65-F5344CB8AC3E}">
        <p14:creationId xmlns:p14="http://schemas.microsoft.com/office/powerpoint/2010/main" val="1453845058"/>
      </p:ext>
    </p:extLst>
  </p:cSld>
  <p:clrMapOvr>
    <a:masterClrMapping/>
  </p:clrMapOvr>
</p:sld>
</file>

<file path=ppt/theme/theme1.xml><?xml version="1.0" encoding="utf-8"?>
<a:theme xmlns:a="http://schemas.openxmlformats.org/drawingml/2006/main" name="1_ACSA">
  <a:themeElements>
    <a:clrScheme name="ACSA">
      <a:dk1>
        <a:srgbClr val="231F20"/>
      </a:dk1>
      <a:lt1>
        <a:sysClr val="window" lastClr="FFFFFF"/>
      </a:lt1>
      <a:dk2>
        <a:srgbClr val="818284"/>
      </a:dk2>
      <a:lt2>
        <a:srgbClr val="C2DCE3"/>
      </a:lt2>
      <a:accent1>
        <a:srgbClr val="006880"/>
      </a:accent1>
      <a:accent2>
        <a:srgbClr val="F58221"/>
      </a:accent2>
      <a:accent3>
        <a:srgbClr val="06AAD3"/>
      </a:accent3>
      <a:accent4>
        <a:srgbClr val="FDAF17"/>
      </a:accent4>
      <a:accent5>
        <a:srgbClr val="59B59E"/>
      </a:accent5>
      <a:accent6>
        <a:srgbClr val="EE2E24"/>
      </a:accent6>
      <a:hlink>
        <a:srgbClr val="00B0F0"/>
      </a:hlink>
      <a:folHlink>
        <a:srgbClr val="7030A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a:noFill/>
        </a:ln>
      </a:spPr>
      <a:bodyPr rot="0" spcFirstLastPara="0" vertOverflow="overflow" horzOverflow="overflow" vert="horz" wrap="square" lIns="0" tIns="0" rIns="0" bIns="0" numCol="1" spcCol="0" rtlCol="0" fromWordArt="0" anchor="ctr" anchorCtr="0" forceAA="0" compatLnSpc="1">
        <a:prstTxWarp prst="textNoShape">
          <a:avLst/>
        </a:prstTxWarp>
        <a:noAutofit/>
      </a:bodyPr>
      <a:lstStyle>
        <a:defPPr algn="ctr">
          <a:lnSpc>
            <a:spcPct val="110000"/>
          </a:lnSpc>
          <a:spcBef>
            <a:spcPts val="100"/>
          </a:spcBef>
          <a:spcAft>
            <a:spcPts val="100"/>
          </a:spcAft>
          <a:defRPr sz="1400" dirty="0" smtClean="0"/>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308408CFB453B46B074A7A9BAAD67E4" ma:contentTypeVersion="6" ma:contentTypeDescription="Create a new document." ma:contentTypeScope="" ma:versionID="4962356c1a26db1eee9412fcb37a7c9b">
  <xsd:schema xmlns:xsd="http://www.w3.org/2001/XMLSchema" xmlns:xs="http://www.w3.org/2001/XMLSchema" xmlns:p="http://schemas.microsoft.com/office/2006/metadata/properties" xmlns:ns2="6a05432f-5503-4b15-ade4-ffd4e823cd63" xmlns:ns3="b420bdcb-45d0-4dc0-8734-7fef36af3a49" targetNamespace="http://schemas.microsoft.com/office/2006/metadata/properties" ma:root="true" ma:fieldsID="9e37ecd4e2c9af19725cc84b3acc94db" ns2:_="" ns3:_="">
    <xsd:import namespace="6a05432f-5503-4b15-ade4-ffd4e823cd63"/>
    <xsd:import namespace="b420bdcb-45d0-4dc0-8734-7fef36af3a4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a05432f-5503-4b15-ade4-ffd4e823cd6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20bdcb-45d0-4dc0-8734-7fef36af3a49"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F969384-B965-4FCB-91D3-39932EEF08E0}">
  <ds:schemaRefs>
    <ds:schemaRef ds:uri="6a05432f-5503-4b15-ade4-ffd4e823cd63"/>
    <ds:schemaRef ds:uri="b420bdcb-45d0-4dc0-8734-7fef36af3a4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1D03E335-F6BC-44E1-AAAC-0E0BB548371D}">
  <ds:schemaRefs>
    <ds:schemaRef ds:uri="6a05432f-5503-4b15-ade4-ffd4e823cd63"/>
    <ds:schemaRef ds:uri="b420bdcb-45d0-4dc0-8734-7fef36af3a4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DEA7825B-3348-4048-97FF-F53F2367B531}">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4112</TotalTime>
  <Words>2848</Words>
  <Application>Microsoft Office PowerPoint</Application>
  <PresentationFormat>On-screen Show (4:3)</PresentationFormat>
  <Paragraphs>559</Paragraphs>
  <Slides>29</Slides>
  <Notes>12</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29</vt:i4>
      </vt:variant>
    </vt:vector>
  </HeadingPairs>
  <TitlesOfParts>
    <vt:vector size="40" baseType="lpstr">
      <vt:lpstr>Arial</vt:lpstr>
      <vt:lpstr>Arial Black</vt:lpstr>
      <vt:lpstr>Arial Narrow</vt:lpstr>
      <vt:lpstr>Calibri</vt:lpstr>
      <vt:lpstr>Courier New</vt:lpstr>
      <vt:lpstr>Symbol</vt:lpstr>
      <vt:lpstr>Tahoma</vt:lpstr>
      <vt:lpstr>Times New Roman</vt:lpstr>
      <vt:lpstr>Wingdings</vt:lpstr>
      <vt:lpstr>1_ACSA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SCOPE OF WORKS</vt:lpstr>
      <vt:lpstr> SCOPE OF WORKS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Zeenat Jaffer</dc:creator>
  <cp:lastModifiedBy>Motlhabane Molamu</cp:lastModifiedBy>
  <cp:revision>26</cp:revision>
  <cp:lastPrinted>2016-09-22T08:48:17Z</cp:lastPrinted>
  <dcterms:created xsi:type="dcterms:W3CDTF">2011-01-12T12:11:52Z</dcterms:created>
  <dcterms:modified xsi:type="dcterms:W3CDTF">2025-09-05T08:51:27Z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4510263</vt:lpwstr>
  </property>
  <property fmtid="{D5CDD505-2E9C-101B-9397-08002B2CF9AE}" pid="3" name="NXPowerLiteSettings">
    <vt:lpwstr>C7000400038000</vt:lpwstr>
  </property>
  <property fmtid="{D5CDD505-2E9C-101B-9397-08002B2CF9AE}" pid="4" name="NXPowerLiteVersion">
    <vt:lpwstr>S9.0.1</vt:lpwstr>
  </property>
  <property fmtid="{D5CDD505-2E9C-101B-9397-08002B2CF9AE}" pid="5" name="ContentTypeId">
    <vt:lpwstr>0x0101008308408CFB453B46B074A7A9BAAD67E4</vt:lpwstr>
  </property>
  <property fmtid="{D5CDD505-2E9C-101B-9397-08002B2CF9AE}" pid="6" name="MSIP_Label_a11864d1-c16a-45ad-949f-bdea3b8c9e66_Enabled">
    <vt:lpwstr>true</vt:lpwstr>
  </property>
  <property fmtid="{D5CDD505-2E9C-101B-9397-08002B2CF9AE}" pid="7" name="MSIP_Label_a11864d1-c16a-45ad-949f-bdea3b8c9e66_SetDate">
    <vt:lpwstr>2024-07-23T09:48:37Z</vt:lpwstr>
  </property>
  <property fmtid="{D5CDD505-2E9C-101B-9397-08002B2CF9AE}" pid="8" name="MSIP_Label_a11864d1-c16a-45ad-949f-bdea3b8c9e66_Method">
    <vt:lpwstr>Standard</vt:lpwstr>
  </property>
  <property fmtid="{D5CDD505-2E9C-101B-9397-08002B2CF9AE}" pid="9" name="MSIP_Label_a11864d1-c16a-45ad-949f-bdea3b8c9e66_Name">
    <vt:lpwstr>Confidential</vt:lpwstr>
  </property>
  <property fmtid="{D5CDD505-2E9C-101B-9397-08002B2CF9AE}" pid="10" name="MSIP_Label_a11864d1-c16a-45ad-949f-bdea3b8c9e66_SiteId">
    <vt:lpwstr>fb62d46e-e86e-4673-ba82-b27b61d8202b</vt:lpwstr>
  </property>
  <property fmtid="{D5CDD505-2E9C-101B-9397-08002B2CF9AE}" pid="11" name="MSIP_Label_a11864d1-c16a-45ad-949f-bdea3b8c9e66_ActionId">
    <vt:lpwstr>d9d801cd-c76a-462b-bd48-8f4b6ed7d05a</vt:lpwstr>
  </property>
  <property fmtid="{D5CDD505-2E9C-101B-9397-08002B2CF9AE}" pid="12" name="MSIP_Label_a11864d1-c16a-45ad-949f-bdea3b8c9e66_ContentBits">
    <vt:lpwstr>3</vt:lpwstr>
  </property>
</Properties>
</file>